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1" r:id="rId7"/>
    <p:sldId id="272" r:id="rId8"/>
    <p:sldId id="270" r:id="rId9"/>
    <p:sldId id="262" r:id="rId10"/>
    <p:sldId id="263" r:id="rId11"/>
    <p:sldId id="264" r:id="rId12"/>
    <p:sldId id="265" r:id="rId13"/>
    <p:sldId id="266" r:id="rId14"/>
    <p:sldId id="273" r:id="rId15"/>
    <p:sldId id="267" r:id="rId16"/>
    <p:sldId id="268" r:id="rId17"/>
    <p:sldId id="269" r:id="rId18"/>
    <p:sldId id="286" r:id="rId19"/>
    <p:sldId id="274" r:id="rId20"/>
    <p:sldId id="275" r:id="rId21"/>
    <p:sldId id="276" r:id="rId22"/>
    <p:sldId id="277" r:id="rId23"/>
    <p:sldId id="295" r:id="rId24"/>
    <p:sldId id="278" r:id="rId25"/>
    <p:sldId id="293" r:id="rId26"/>
    <p:sldId id="294" r:id="rId27"/>
    <p:sldId id="279" r:id="rId28"/>
    <p:sldId id="291" r:id="rId29"/>
    <p:sldId id="280" r:id="rId30"/>
    <p:sldId id="288" r:id="rId31"/>
    <p:sldId id="282" r:id="rId32"/>
    <p:sldId id="283" r:id="rId33"/>
    <p:sldId id="290" r:id="rId34"/>
    <p:sldId id="284" r:id="rId35"/>
    <p:sldId id="289" r:id="rId36"/>
    <p:sldId id="285" r:id="rId37"/>
    <p:sldId id="292" r:id="rId38"/>
    <p:sldId id="287" r:id="rId3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25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24" d="100"/>
          <a:sy n="124" d="100"/>
        </p:scale>
        <p:origin x="10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8925B8-484B-4D64-9998-8D1151C3498F}" type="doc">
      <dgm:prSet loTypeId="urn:microsoft.com/office/officeart/2005/8/layout/pList2" loCatId="list" qsTypeId="urn:microsoft.com/office/officeart/2005/8/quickstyle/simple1" qsCatId="simple" csTypeId="urn:microsoft.com/office/officeart/2005/8/colors/accent1_2" csCatId="accent1" phldr="1"/>
      <dgm:spPr/>
    </dgm:pt>
    <dgm:pt modelId="{4E632433-D864-4F19-88C1-05FDFEAC2848}">
      <dgm:prSet phldrT="[Texto]"/>
      <dgm:spPr/>
      <dgm:t>
        <a:bodyPr/>
        <a:lstStyle/>
        <a:p>
          <a:r>
            <a:rPr lang="es-MX" dirty="0"/>
            <a:t>INDUCCIÓN</a:t>
          </a:r>
        </a:p>
      </dgm:t>
    </dgm:pt>
    <dgm:pt modelId="{F3ED21DD-BF1E-498E-98C0-F4FCB99C4F86}" type="parTrans" cxnId="{C37C2ABA-50BA-433D-B2A6-F686EDBD91C7}">
      <dgm:prSet/>
      <dgm:spPr/>
      <dgm:t>
        <a:bodyPr/>
        <a:lstStyle/>
        <a:p>
          <a:endParaRPr lang="es-MX"/>
        </a:p>
      </dgm:t>
    </dgm:pt>
    <dgm:pt modelId="{A957496A-7537-4582-A843-B892A4E4C462}" type="sibTrans" cxnId="{C37C2ABA-50BA-433D-B2A6-F686EDBD91C7}">
      <dgm:prSet/>
      <dgm:spPr/>
      <dgm:t>
        <a:bodyPr/>
        <a:lstStyle/>
        <a:p>
          <a:endParaRPr lang="es-MX"/>
        </a:p>
      </dgm:t>
    </dgm:pt>
    <dgm:pt modelId="{B91EF480-4F56-47DC-9FDB-CA29AF51D50B}">
      <dgm:prSet phldrT="[Texto]"/>
      <dgm:spPr/>
      <dgm:t>
        <a:bodyPr/>
        <a:lstStyle/>
        <a:p>
          <a:r>
            <a:rPr lang="es-MX" dirty="0"/>
            <a:t>DEDUCCIÓN</a:t>
          </a:r>
        </a:p>
      </dgm:t>
    </dgm:pt>
    <dgm:pt modelId="{E3BBBC15-8C93-4982-BCAD-E7D4A29C2F21}" type="parTrans" cxnId="{B75B580B-284B-41B3-9F2E-FF5EF8706B42}">
      <dgm:prSet/>
      <dgm:spPr/>
      <dgm:t>
        <a:bodyPr/>
        <a:lstStyle/>
        <a:p>
          <a:endParaRPr lang="es-MX"/>
        </a:p>
      </dgm:t>
    </dgm:pt>
    <dgm:pt modelId="{324EEFAC-7450-4E2A-92FA-E629F54A8B48}" type="sibTrans" cxnId="{B75B580B-284B-41B3-9F2E-FF5EF8706B42}">
      <dgm:prSet/>
      <dgm:spPr/>
      <dgm:t>
        <a:bodyPr/>
        <a:lstStyle/>
        <a:p>
          <a:endParaRPr lang="es-MX"/>
        </a:p>
      </dgm:t>
    </dgm:pt>
    <dgm:pt modelId="{A1494E09-1762-4D96-B343-632DBFBC5350}">
      <dgm:prSet phldrT="[Texto]"/>
      <dgm:spPr/>
      <dgm:t>
        <a:bodyPr/>
        <a:lstStyle/>
        <a:p>
          <a:r>
            <a:rPr lang="es-MX" dirty="0"/>
            <a:t>ANÁLISIS</a:t>
          </a:r>
        </a:p>
      </dgm:t>
    </dgm:pt>
    <dgm:pt modelId="{76BD2663-6DE7-4AB2-AB3B-2F118940715C}" type="parTrans" cxnId="{00C04EA4-7ED0-462C-B4B4-D40A94D4EDE8}">
      <dgm:prSet/>
      <dgm:spPr/>
      <dgm:t>
        <a:bodyPr/>
        <a:lstStyle/>
        <a:p>
          <a:endParaRPr lang="es-MX"/>
        </a:p>
      </dgm:t>
    </dgm:pt>
    <dgm:pt modelId="{672415D6-9D56-481B-B69A-B435E105B884}" type="sibTrans" cxnId="{00C04EA4-7ED0-462C-B4B4-D40A94D4EDE8}">
      <dgm:prSet/>
      <dgm:spPr/>
      <dgm:t>
        <a:bodyPr/>
        <a:lstStyle/>
        <a:p>
          <a:endParaRPr lang="es-MX"/>
        </a:p>
      </dgm:t>
    </dgm:pt>
    <dgm:pt modelId="{3C96DE73-2C00-4D8E-AB9B-33DC88A4A1DC}">
      <dgm:prSet phldrT="[Texto]"/>
      <dgm:spPr/>
      <dgm:t>
        <a:bodyPr/>
        <a:lstStyle/>
        <a:p>
          <a:r>
            <a:rPr lang="es-MX" dirty="0"/>
            <a:t>SÍNTESIS</a:t>
          </a:r>
        </a:p>
      </dgm:t>
    </dgm:pt>
    <dgm:pt modelId="{473D5777-B17F-4FDA-B924-157475CCA3AE}" type="parTrans" cxnId="{8DF11DC2-AB48-4F7F-8ADD-0E239289BFC4}">
      <dgm:prSet/>
      <dgm:spPr/>
      <dgm:t>
        <a:bodyPr/>
        <a:lstStyle/>
        <a:p>
          <a:endParaRPr lang="es-MX"/>
        </a:p>
      </dgm:t>
    </dgm:pt>
    <dgm:pt modelId="{2B38C304-BD56-4433-BE40-5B78A938938D}" type="sibTrans" cxnId="{8DF11DC2-AB48-4F7F-8ADD-0E239289BFC4}">
      <dgm:prSet/>
      <dgm:spPr/>
      <dgm:t>
        <a:bodyPr/>
        <a:lstStyle/>
        <a:p>
          <a:endParaRPr lang="es-MX"/>
        </a:p>
      </dgm:t>
    </dgm:pt>
    <dgm:pt modelId="{DCEABD1D-3FE0-4418-A4BB-0618687FC98A}">
      <dgm:prSet phldrT="[Texto]"/>
      <dgm:spPr/>
      <dgm:t>
        <a:bodyPr/>
        <a:lstStyle/>
        <a:p>
          <a:r>
            <a:rPr lang="es-MX" dirty="0"/>
            <a:t>Consiste en obtener conclusiones generales a partir de estudios particulares. Se corresponde con la investigación cualitativa.</a:t>
          </a:r>
        </a:p>
      </dgm:t>
    </dgm:pt>
    <dgm:pt modelId="{975FAE74-FA61-4459-8B54-3F9B3C4273EB}" type="parTrans" cxnId="{0F31862A-2A34-4542-803F-A7B3947437CD}">
      <dgm:prSet/>
      <dgm:spPr/>
      <dgm:t>
        <a:bodyPr/>
        <a:lstStyle/>
        <a:p>
          <a:endParaRPr lang="es-ES"/>
        </a:p>
      </dgm:t>
    </dgm:pt>
    <dgm:pt modelId="{D4666605-9390-489A-904B-9983A089EC07}" type="sibTrans" cxnId="{0F31862A-2A34-4542-803F-A7B3947437CD}">
      <dgm:prSet/>
      <dgm:spPr/>
      <dgm:t>
        <a:bodyPr/>
        <a:lstStyle/>
        <a:p>
          <a:endParaRPr lang="es-ES"/>
        </a:p>
      </dgm:t>
    </dgm:pt>
    <dgm:pt modelId="{4A0F6E8F-A969-4513-9094-87BF8E02B66D}">
      <dgm:prSet phldrT="[Texto]"/>
      <dgm:spPr/>
      <dgm:t>
        <a:bodyPr/>
        <a:lstStyle/>
        <a:p>
          <a:r>
            <a:rPr lang="es-MX" dirty="0"/>
            <a:t>Consiste en obtener conclusiones particulares a partir de estudios generales. Se corresponde con la investigación cuantitativa.</a:t>
          </a:r>
        </a:p>
      </dgm:t>
    </dgm:pt>
    <dgm:pt modelId="{072E3CB9-AF7A-4E40-957D-ED591C429DA8}" type="parTrans" cxnId="{90CCF495-17F3-4B1A-8F60-44973FAFAFC6}">
      <dgm:prSet/>
      <dgm:spPr/>
      <dgm:t>
        <a:bodyPr/>
        <a:lstStyle/>
        <a:p>
          <a:endParaRPr lang="es-ES"/>
        </a:p>
      </dgm:t>
    </dgm:pt>
    <dgm:pt modelId="{CC7EE335-2054-4DCE-9A39-4287A33C1F7E}" type="sibTrans" cxnId="{90CCF495-17F3-4B1A-8F60-44973FAFAFC6}">
      <dgm:prSet/>
      <dgm:spPr/>
      <dgm:t>
        <a:bodyPr/>
        <a:lstStyle/>
        <a:p>
          <a:endParaRPr lang="es-ES"/>
        </a:p>
      </dgm:t>
    </dgm:pt>
    <dgm:pt modelId="{9C79B5F9-29F7-42C5-962F-24EBF2057A5E}">
      <dgm:prSet phldrT="[Texto]"/>
      <dgm:spPr/>
      <dgm:t>
        <a:bodyPr/>
        <a:lstStyle/>
        <a:p>
          <a:r>
            <a:rPr lang="es-MX" dirty="0"/>
            <a:t>Método en el que se obtienen conclusiones a partir de la separación del objeto/sujeto de estudio en sus partes constitutivas para su estudio por separado.</a:t>
          </a:r>
        </a:p>
      </dgm:t>
    </dgm:pt>
    <dgm:pt modelId="{D5F9E440-BC02-420A-894E-0A202D914BA5}" type="parTrans" cxnId="{19C729E7-5E8F-4B42-9D71-9BE587AF3667}">
      <dgm:prSet/>
      <dgm:spPr/>
      <dgm:t>
        <a:bodyPr/>
        <a:lstStyle/>
        <a:p>
          <a:endParaRPr lang="es-ES"/>
        </a:p>
      </dgm:t>
    </dgm:pt>
    <dgm:pt modelId="{B8DAEF8D-83CD-4923-8025-763342B50D85}" type="sibTrans" cxnId="{19C729E7-5E8F-4B42-9D71-9BE587AF3667}">
      <dgm:prSet/>
      <dgm:spPr/>
      <dgm:t>
        <a:bodyPr/>
        <a:lstStyle/>
        <a:p>
          <a:endParaRPr lang="es-ES"/>
        </a:p>
      </dgm:t>
    </dgm:pt>
    <dgm:pt modelId="{3063AB75-5FB7-41E8-8027-0DDF0A0DC03F}">
      <dgm:prSet phldrT="[Texto]"/>
      <dgm:spPr/>
      <dgm:t>
        <a:bodyPr/>
        <a:lstStyle/>
        <a:p>
          <a:r>
            <a:rPr lang="es-MX" dirty="0"/>
            <a:t>Método por el que se obtienen conclusiones a partir del estudio integrado de los objetos o sujetos de estudio, es decir, como un todo inseparable.</a:t>
          </a:r>
        </a:p>
      </dgm:t>
    </dgm:pt>
    <dgm:pt modelId="{F51AEB20-6026-47DC-BF2B-0C48DB6D948E}" type="parTrans" cxnId="{1939F0C4-53A6-4E2B-8340-8F203FD68797}">
      <dgm:prSet/>
      <dgm:spPr/>
      <dgm:t>
        <a:bodyPr/>
        <a:lstStyle/>
        <a:p>
          <a:endParaRPr lang="es-ES"/>
        </a:p>
      </dgm:t>
    </dgm:pt>
    <dgm:pt modelId="{DBC1E0EB-6C57-4871-9327-AB88E0EFDBDA}" type="sibTrans" cxnId="{1939F0C4-53A6-4E2B-8340-8F203FD68797}">
      <dgm:prSet/>
      <dgm:spPr/>
      <dgm:t>
        <a:bodyPr/>
        <a:lstStyle/>
        <a:p>
          <a:endParaRPr lang="es-ES"/>
        </a:p>
      </dgm:t>
    </dgm:pt>
    <dgm:pt modelId="{06FADE2C-26CD-45A3-9F7E-3F50588B15DC}" type="pres">
      <dgm:prSet presAssocID="{E48925B8-484B-4D64-9998-8D1151C3498F}" presName="Name0" presStyleCnt="0">
        <dgm:presLayoutVars>
          <dgm:dir/>
          <dgm:resizeHandles val="exact"/>
        </dgm:presLayoutVars>
      </dgm:prSet>
      <dgm:spPr/>
    </dgm:pt>
    <dgm:pt modelId="{0FDEEC7C-FAB9-4211-9590-39630D710DA5}" type="pres">
      <dgm:prSet presAssocID="{E48925B8-484B-4D64-9998-8D1151C3498F}" presName="bkgdShp" presStyleLbl="alignAccFollowNode1" presStyleIdx="0" presStyleCnt="1" custLinFactNeighborX="-3297" custLinFactNeighborY="54396"/>
      <dgm:spPr/>
    </dgm:pt>
    <dgm:pt modelId="{4690127D-2775-4F7A-A20D-93FC80FE15DE}" type="pres">
      <dgm:prSet presAssocID="{E48925B8-484B-4D64-9998-8D1151C3498F}" presName="linComp" presStyleCnt="0"/>
      <dgm:spPr/>
    </dgm:pt>
    <dgm:pt modelId="{65A068E9-A0D6-430A-B3A5-8818A19748CD}" type="pres">
      <dgm:prSet presAssocID="{4E632433-D864-4F19-88C1-05FDFEAC2848}" presName="compNode" presStyleCnt="0"/>
      <dgm:spPr/>
    </dgm:pt>
    <dgm:pt modelId="{808562CD-D94B-454C-A881-8127D45CB0D5}" type="pres">
      <dgm:prSet presAssocID="{4E632433-D864-4F19-88C1-05FDFEAC2848}" presName="node" presStyleLbl="node1" presStyleIdx="0" presStyleCnt="4">
        <dgm:presLayoutVars>
          <dgm:bulletEnabled val="1"/>
        </dgm:presLayoutVars>
      </dgm:prSet>
      <dgm:spPr/>
    </dgm:pt>
    <dgm:pt modelId="{114A12FD-6764-45FE-9828-E77BCE5E8D72}" type="pres">
      <dgm:prSet presAssocID="{4E632433-D864-4F19-88C1-05FDFEAC2848}" presName="invisiNode" presStyleLbl="node1" presStyleIdx="0" presStyleCnt="4"/>
      <dgm:spPr/>
    </dgm:pt>
    <dgm:pt modelId="{BBC4B5FF-BCC0-4349-A138-AD8AA3661A08}" type="pres">
      <dgm:prSet presAssocID="{4E632433-D864-4F19-88C1-05FDFEAC2848}" presName="imagNode" presStyleLbl="fgImgPlace1" presStyleIdx="0" presStyleCnt="4"/>
      <dgm:spPr>
        <a:blipFill rotWithShape="1">
          <a:blip xmlns:r="http://schemas.openxmlformats.org/officeDocument/2006/relationships" r:embed="rId1"/>
          <a:stretch>
            <a:fillRect/>
          </a:stretch>
        </a:blipFill>
      </dgm:spPr>
    </dgm:pt>
    <dgm:pt modelId="{4E801A11-D829-47BC-A9EE-BC54A4D7AF62}" type="pres">
      <dgm:prSet presAssocID="{A957496A-7537-4582-A843-B892A4E4C462}" presName="sibTrans" presStyleLbl="sibTrans2D1" presStyleIdx="0" presStyleCnt="0"/>
      <dgm:spPr/>
    </dgm:pt>
    <dgm:pt modelId="{4EAD3C32-8E63-45DE-ABBD-BE6F1D9961DF}" type="pres">
      <dgm:prSet presAssocID="{B91EF480-4F56-47DC-9FDB-CA29AF51D50B}" presName="compNode" presStyleCnt="0"/>
      <dgm:spPr/>
    </dgm:pt>
    <dgm:pt modelId="{E3EE4B03-64AB-40E7-9F45-10D51CB86458}" type="pres">
      <dgm:prSet presAssocID="{B91EF480-4F56-47DC-9FDB-CA29AF51D50B}" presName="node" presStyleLbl="node1" presStyleIdx="1" presStyleCnt="4">
        <dgm:presLayoutVars>
          <dgm:bulletEnabled val="1"/>
        </dgm:presLayoutVars>
      </dgm:prSet>
      <dgm:spPr/>
    </dgm:pt>
    <dgm:pt modelId="{8A82020D-5C8A-4C4D-92B8-B87C538F5CFC}" type="pres">
      <dgm:prSet presAssocID="{B91EF480-4F56-47DC-9FDB-CA29AF51D50B}" presName="invisiNode" presStyleLbl="node1" presStyleIdx="1" presStyleCnt="4"/>
      <dgm:spPr/>
    </dgm:pt>
    <dgm:pt modelId="{D9D15D50-70AA-478C-B9F5-054D2F856373}" type="pres">
      <dgm:prSet presAssocID="{B91EF480-4F56-47DC-9FDB-CA29AF51D50B}" presName="imagNode" presStyleLbl="fgImgPlace1" presStyleIdx="1" presStyleCnt="4"/>
      <dgm:spPr>
        <a:blipFill rotWithShape="1">
          <a:blip xmlns:r="http://schemas.openxmlformats.org/officeDocument/2006/relationships" r:embed="rId2"/>
          <a:stretch>
            <a:fillRect/>
          </a:stretch>
        </a:blipFill>
      </dgm:spPr>
    </dgm:pt>
    <dgm:pt modelId="{BDBE09A9-DAD4-4226-BAEF-74BD37D7D9CF}" type="pres">
      <dgm:prSet presAssocID="{324EEFAC-7450-4E2A-92FA-E629F54A8B48}" presName="sibTrans" presStyleLbl="sibTrans2D1" presStyleIdx="0" presStyleCnt="0"/>
      <dgm:spPr/>
    </dgm:pt>
    <dgm:pt modelId="{FCB857E3-2FC4-408B-94A5-8F20C6F9EFE5}" type="pres">
      <dgm:prSet presAssocID="{A1494E09-1762-4D96-B343-632DBFBC5350}" presName="compNode" presStyleCnt="0"/>
      <dgm:spPr/>
    </dgm:pt>
    <dgm:pt modelId="{1E0FE8F0-F6C7-43B1-B516-EEF9516DFA16}" type="pres">
      <dgm:prSet presAssocID="{A1494E09-1762-4D96-B343-632DBFBC5350}" presName="node" presStyleLbl="node1" presStyleIdx="2" presStyleCnt="4">
        <dgm:presLayoutVars>
          <dgm:bulletEnabled val="1"/>
        </dgm:presLayoutVars>
      </dgm:prSet>
      <dgm:spPr/>
    </dgm:pt>
    <dgm:pt modelId="{D00F6C11-CC2F-405E-B0F0-874E9F9DDC6E}" type="pres">
      <dgm:prSet presAssocID="{A1494E09-1762-4D96-B343-632DBFBC5350}" presName="invisiNode" presStyleLbl="node1" presStyleIdx="2" presStyleCnt="4"/>
      <dgm:spPr/>
    </dgm:pt>
    <dgm:pt modelId="{1A7CCA65-BDE4-4527-9BD2-B5DF57A5D942}" type="pres">
      <dgm:prSet presAssocID="{A1494E09-1762-4D96-B343-632DBFBC5350}" presName="imagNode" presStyleLbl="fgImgPlace1" presStyleIdx="2" presStyleCnt="4"/>
      <dgm:spPr>
        <a:blipFill rotWithShape="1">
          <a:blip xmlns:r="http://schemas.openxmlformats.org/officeDocument/2006/relationships" r:embed="rId3"/>
          <a:stretch>
            <a:fillRect/>
          </a:stretch>
        </a:blipFill>
      </dgm:spPr>
    </dgm:pt>
    <dgm:pt modelId="{2F8700FA-88E6-42F8-9BA3-898B2D2DEBC3}" type="pres">
      <dgm:prSet presAssocID="{672415D6-9D56-481B-B69A-B435E105B884}" presName="sibTrans" presStyleLbl="sibTrans2D1" presStyleIdx="0" presStyleCnt="0"/>
      <dgm:spPr/>
    </dgm:pt>
    <dgm:pt modelId="{743A44C9-F4DF-43C8-BD53-230B3D4048AD}" type="pres">
      <dgm:prSet presAssocID="{3C96DE73-2C00-4D8E-AB9B-33DC88A4A1DC}" presName="compNode" presStyleCnt="0"/>
      <dgm:spPr/>
    </dgm:pt>
    <dgm:pt modelId="{8C19102D-2F0B-4174-87C7-11C72590B34F}" type="pres">
      <dgm:prSet presAssocID="{3C96DE73-2C00-4D8E-AB9B-33DC88A4A1DC}" presName="node" presStyleLbl="node1" presStyleIdx="3" presStyleCnt="4">
        <dgm:presLayoutVars>
          <dgm:bulletEnabled val="1"/>
        </dgm:presLayoutVars>
      </dgm:prSet>
      <dgm:spPr/>
    </dgm:pt>
    <dgm:pt modelId="{7CB701B7-D9DD-40E4-94FD-D30F0644CA02}" type="pres">
      <dgm:prSet presAssocID="{3C96DE73-2C00-4D8E-AB9B-33DC88A4A1DC}" presName="invisiNode" presStyleLbl="node1" presStyleIdx="3" presStyleCnt="4"/>
      <dgm:spPr/>
    </dgm:pt>
    <dgm:pt modelId="{C8DC8175-EF53-499B-81D7-E039DCD262A8}" type="pres">
      <dgm:prSet presAssocID="{3C96DE73-2C00-4D8E-AB9B-33DC88A4A1DC}" presName="imagNode" presStyleLbl="fgImgPlace1" presStyleIdx="3" presStyleCnt="4"/>
      <dgm:spPr>
        <a:blipFill rotWithShape="1">
          <a:blip xmlns:r="http://schemas.openxmlformats.org/officeDocument/2006/relationships" r:embed="rId4"/>
          <a:stretch>
            <a:fillRect/>
          </a:stretch>
        </a:blipFill>
      </dgm:spPr>
    </dgm:pt>
  </dgm:ptLst>
  <dgm:cxnLst>
    <dgm:cxn modelId="{B75B580B-284B-41B3-9F2E-FF5EF8706B42}" srcId="{E48925B8-484B-4D64-9998-8D1151C3498F}" destId="{B91EF480-4F56-47DC-9FDB-CA29AF51D50B}" srcOrd="1" destOrd="0" parTransId="{E3BBBC15-8C93-4982-BCAD-E7D4A29C2F21}" sibTransId="{324EEFAC-7450-4E2A-92FA-E629F54A8B48}"/>
    <dgm:cxn modelId="{92FD0716-EE91-4B38-81F4-DD3BCF9F6664}" type="presOf" srcId="{A957496A-7537-4582-A843-B892A4E4C462}" destId="{4E801A11-D829-47BC-A9EE-BC54A4D7AF62}" srcOrd="0" destOrd="0" presId="urn:microsoft.com/office/officeart/2005/8/layout/pList2"/>
    <dgm:cxn modelId="{985D6B29-89D0-4FA3-82EC-130EA965DFEE}" type="presOf" srcId="{4A0F6E8F-A969-4513-9094-87BF8E02B66D}" destId="{E3EE4B03-64AB-40E7-9F45-10D51CB86458}" srcOrd="0" destOrd="1" presId="urn:microsoft.com/office/officeart/2005/8/layout/pList2"/>
    <dgm:cxn modelId="{0F31862A-2A34-4542-803F-A7B3947437CD}" srcId="{4E632433-D864-4F19-88C1-05FDFEAC2848}" destId="{DCEABD1D-3FE0-4418-A4BB-0618687FC98A}" srcOrd="0" destOrd="0" parTransId="{975FAE74-FA61-4459-8B54-3F9B3C4273EB}" sibTransId="{D4666605-9390-489A-904B-9983A089EC07}"/>
    <dgm:cxn modelId="{C1FF5B2E-BEE9-4A04-AC85-F408E4610C41}" type="presOf" srcId="{4E632433-D864-4F19-88C1-05FDFEAC2848}" destId="{808562CD-D94B-454C-A881-8127D45CB0D5}" srcOrd="0" destOrd="0" presId="urn:microsoft.com/office/officeart/2005/8/layout/pList2"/>
    <dgm:cxn modelId="{74D98A51-9BFF-4C55-99E7-67C5BC43B5D8}" type="presOf" srcId="{A1494E09-1762-4D96-B343-632DBFBC5350}" destId="{1E0FE8F0-F6C7-43B1-B516-EEF9516DFA16}" srcOrd="0" destOrd="0" presId="urn:microsoft.com/office/officeart/2005/8/layout/pList2"/>
    <dgm:cxn modelId="{CE779E51-19E3-4868-8576-B80635A46B70}" type="presOf" srcId="{B91EF480-4F56-47DC-9FDB-CA29AF51D50B}" destId="{E3EE4B03-64AB-40E7-9F45-10D51CB86458}" srcOrd="0" destOrd="0" presId="urn:microsoft.com/office/officeart/2005/8/layout/pList2"/>
    <dgm:cxn modelId="{1316CC60-6210-49A7-8BF5-98C9A300FA5E}" type="presOf" srcId="{DCEABD1D-3FE0-4418-A4BB-0618687FC98A}" destId="{808562CD-D94B-454C-A881-8127D45CB0D5}" srcOrd="0" destOrd="1" presId="urn:microsoft.com/office/officeart/2005/8/layout/pList2"/>
    <dgm:cxn modelId="{CF3B1C61-15F3-4340-BB6E-3084D55B5FF9}" type="presOf" srcId="{672415D6-9D56-481B-B69A-B435E105B884}" destId="{2F8700FA-88E6-42F8-9BA3-898B2D2DEBC3}" srcOrd="0" destOrd="0" presId="urn:microsoft.com/office/officeart/2005/8/layout/pList2"/>
    <dgm:cxn modelId="{AB274D6B-355E-4359-B242-5C99AA93EB4B}" type="presOf" srcId="{9C79B5F9-29F7-42C5-962F-24EBF2057A5E}" destId="{1E0FE8F0-F6C7-43B1-B516-EEF9516DFA16}" srcOrd="0" destOrd="1" presId="urn:microsoft.com/office/officeart/2005/8/layout/pList2"/>
    <dgm:cxn modelId="{7277DC6E-037E-4B40-8577-7E8AA4EDD98F}" type="presOf" srcId="{3063AB75-5FB7-41E8-8027-0DDF0A0DC03F}" destId="{8C19102D-2F0B-4174-87C7-11C72590B34F}" srcOrd="0" destOrd="1" presId="urn:microsoft.com/office/officeart/2005/8/layout/pList2"/>
    <dgm:cxn modelId="{90CCF495-17F3-4B1A-8F60-44973FAFAFC6}" srcId="{B91EF480-4F56-47DC-9FDB-CA29AF51D50B}" destId="{4A0F6E8F-A969-4513-9094-87BF8E02B66D}" srcOrd="0" destOrd="0" parTransId="{072E3CB9-AF7A-4E40-957D-ED591C429DA8}" sibTransId="{CC7EE335-2054-4DCE-9A39-4287A33C1F7E}"/>
    <dgm:cxn modelId="{00C04EA4-7ED0-462C-B4B4-D40A94D4EDE8}" srcId="{E48925B8-484B-4D64-9998-8D1151C3498F}" destId="{A1494E09-1762-4D96-B343-632DBFBC5350}" srcOrd="2" destOrd="0" parTransId="{76BD2663-6DE7-4AB2-AB3B-2F118940715C}" sibTransId="{672415D6-9D56-481B-B69A-B435E105B884}"/>
    <dgm:cxn modelId="{C37C2ABA-50BA-433D-B2A6-F686EDBD91C7}" srcId="{E48925B8-484B-4D64-9998-8D1151C3498F}" destId="{4E632433-D864-4F19-88C1-05FDFEAC2848}" srcOrd="0" destOrd="0" parTransId="{F3ED21DD-BF1E-498E-98C0-F4FCB99C4F86}" sibTransId="{A957496A-7537-4582-A843-B892A4E4C462}"/>
    <dgm:cxn modelId="{8DF11DC2-AB48-4F7F-8ADD-0E239289BFC4}" srcId="{E48925B8-484B-4D64-9998-8D1151C3498F}" destId="{3C96DE73-2C00-4D8E-AB9B-33DC88A4A1DC}" srcOrd="3" destOrd="0" parTransId="{473D5777-B17F-4FDA-B924-157475CCA3AE}" sibTransId="{2B38C304-BD56-4433-BE40-5B78A938938D}"/>
    <dgm:cxn modelId="{1939F0C4-53A6-4E2B-8340-8F203FD68797}" srcId="{3C96DE73-2C00-4D8E-AB9B-33DC88A4A1DC}" destId="{3063AB75-5FB7-41E8-8027-0DDF0A0DC03F}" srcOrd="0" destOrd="0" parTransId="{F51AEB20-6026-47DC-BF2B-0C48DB6D948E}" sibTransId="{DBC1E0EB-6C57-4871-9327-AB88E0EFDBDA}"/>
    <dgm:cxn modelId="{C0770BC7-8A4C-496F-9C65-AEE9AB2DAE27}" type="presOf" srcId="{324EEFAC-7450-4E2A-92FA-E629F54A8B48}" destId="{BDBE09A9-DAD4-4226-BAEF-74BD37D7D9CF}" srcOrd="0" destOrd="0" presId="urn:microsoft.com/office/officeart/2005/8/layout/pList2"/>
    <dgm:cxn modelId="{EDC952CB-2F9F-42D0-AF62-B61F9D8A0701}" type="presOf" srcId="{E48925B8-484B-4D64-9998-8D1151C3498F}" destId="{06FADE2C-26CD-45A3-9F7E-3F50588B15DC}" srcOrd="0" destOrd="0" presId="urn:microsoft.com/office/officeart/2005/8/layout/pList2"/>
    <dgm:cxn modelId="{19C729E7-5E8F-4B42-9D71-9BE587AF3667}" srcId="{A1494E09-1762-4D96-B343-632DBFBC5350}" destId="{9C79B5F9-29F7-42C5-962F-24EBF2057A5E}" srcOrd="0" destOrd="0" parTransId="{D5F9E440-BC02-420A-894E-0A202D914BA5}" sibTransId="{B8DAEF8D-83CD-4923-8025-763342B50D85}"/>
    <dgm:cxn modelId="{D8E755E7-7A58-4339-8A75-024E0D98750D}" type="presOf" srcId="{3C96DE73-2C00-4D8E-AB9B-33DC88A4A1DC}" destId="{8C19102D-2F0B-4174-87C7-11C72590B34F}" srcOrd="0" destOrd="0" presId="urn:microsoft.com/office/officeart/2005/8/layout/pList2"/>
    <dgm:cxn modelId="{40B90305-FF1D-4DCE-9111-003B5F4F6471}" type="presParOf" srcId="{06FADE2C-26CD-45A3-9F7E-3F50588B15DC}" destId="{0FDEEC7C-FAB9-4211-9590-39630D710DA5}" srcOrd="0" destOrd="0" presId="urn:microsoft.com/office/officeart/2005/8/layout/pList2"/>
    <dgm:cxn modelId="{5E96EA20-F9E5-4436-ADE0-7EC8D4E993C4}" type="presParOf" srcId="{06FADE2C-26CD-45A3-9F7E-3F50588B15DC}" destId="{4690127D-2775-4F7A-A20D-93FC80FE15DE}" srcOrd="1" destOrd="0" presId="urn:microsoft.com/office/officeart/2005/8/layout/pList2"/>
    <dgm:cxn modelId="{7D2327E1-A493-40DD-B94A-E11C8BC6BB8A}" type="presParOf" srcId="{4690127D-2775-4F7A-A20D-93FC80FE15DE}" destId="{65A068E9-A0D6-430A-B3A5-8818A19748CD}" srcOrd="0" destOrd="0" presId="urn:microsoft.com/office/officeart/2005/8/layout/pList2"/>
    <dgm:cxn modelId="{C3D27271-6FE1-4239-9F0E-EA6EDFF78DDC}" type="presParOf" srcId="{65A068E9-A0D6-430A-B3A5-8818A19748CD}" destId="{808562CD-D94B-454C-A881-8127D45CB0D5}" srcOrd="0" destOrd="0" presId="urn:microsoft.com/office/officeart/2005/8/layout/pList2"/>
    <dgm:cxn modelId="{4CBA2A84-DA5D-46F3-B642-5647F51D3751}" type="presParOf" srcId="{65A068E9-A0D6-430A-B3A5-8818A19748CD}" destId="{114A12FD-6764-45FE-9828-E77BCE5E8D72}" srcOrd="1" destOrd="0" presId="urn:microsoft.com/office/officeart/2005/8/layout/pList2"/>
    <dgm:cxn modelId="{100A4453-D395-43F9-B4FE-1D39855334EC}" type="presParOf" srcId="{65A068E9-A0D6-430A-B3A5-8818A19748CD}" destId="{BBC4B5FF-BCC0-4349-A138-AD8AA3661A08}" srcOrd="2" destOrd="0" presId="urn:microsoft.com/office/officeart/2005/8/layout/pList2"/>
    <dgm:cxn modelId="{AD1E2CDC-84E3-419E-8F00-2BD059A27C9C}" type="presParOf" srcId="{4690127D-2775-4F7A-A20D-93FC80FE15DE}" destId="{4E801A11-D829-47BC-A9EE-BC54A4D7AF62}" srcOrd="1" destOrd="0" presId="urn:microsoft.com/office/officeart/2005/8/layout/pList2"/>
    <dgm:cxn modelId="{BF5404BC-2720-41C0-9361-9276A4C4EC6D}" type="presParOf" srcId="{4690127D-2775-4F7A-A20D-93FC80FE15DE}" destId="{4EAD3C32-8E63-45DE-ABBD-BE6F1D9961DF}" srcOrd="2" destOrd="0" presId="urn:microsoft.com/office/officeart/2005/8/layout/pList2"/>
    <dgm:cxn modelId="{F1743022-A891-43CA-9F0A-D306C707A093}" type="presParOf" srcId="{4EAD3C32-8E63-45DE-ABBD-BE6F1D9961DF}" destId="{E3EE4B03-64AB-40E7-9F45-10D51CB86458}" srcOrd="0" destOrd="0" presId="urn:microsoft.com/office/officeart/2005/8/layout/pList2"/>
    <dgm:cxn modelId="{96C5795D-887D-43E5-AF19-DDAD5AAD8494}" type="presParOf" srcId="{4EAD3C32-8E63-45DE-ABBD-BE6F1D9961DF}" destId="{8A82020D-5C8A-4C4D-92B8-B87C538F5CFC}" srcOrd="1" destOrd="0" presId="urn:microsoft.com/office/officeart/2005/8/layout/pList2"/>
    <dgm:cxn modelId="{BAFD0C72-4BDF-4B84-92BD-29A0416A2B51}" type="presParOf" srcId="{4EAD3C32-8E63-45DE-ABBD-BE6F1D9961DF}" destId="{D9D15D50-70AA-478C-B9F5-054D2F856373}" srcOrd="2" destOrd="0" presId="urn:microsoft.com/office/officeart/2005/8/layout/pList2"/>
    <dgm:cxn modelId="{B52083BB-679A-4661-A223-9577BCA69DF9}" type="presParOf" srcId="{4690127D-2775-4F7A-A20D-93FC80FE15DE}" destId="{BDBE09A9-DAD4-4226-BAEF-74BD37D7D9CF}" srcOrd="3" destOrd="0" presId="urn:microsoft.com/office/officeart/2005/8/layout/pList2"/>
    <dgm:cxn modelId="{BCE0DDE4-D382-48D2-992F-914609819396}" type="presParOf" srcId="{4690127D-2775-4F7A-A20D-93FC80FE15DE}" destId="{FCB857E3-2FC4-408B-94A5-8F20C6F9EFE5}" srcOrd="4" destOrd="0" presId="urn:microsoft.com/office/officeart/2005/8/layout/pList2"/>
    <dgm:cxn modelId="{71DD25A4-E84B-412E-AE5F-8D4A094D5C58}" type="presParOf" srcId="{FCB857E3-2FC4-408B-94A5-8F20C6F9EFE5}" destId="{1E0FE8F0-F6C7-43B1-B516-EEF9516DFA16}" srcOrd="0" destOrd="0" presId="urn:microsoft.com/office/officeart/2005/8/layout/pList2"/>
    <dgm:cxn modelId="{C4EC97E5-6A69-47E5-9FEB-AA505398299F}" type="presParOf" srcId="{FCB857E3-2FC4-408B-94A5-8F20C6F9EFE5}" destId="{D00F6C11-CC2F-405E-B0F0-874E9F9DDC6E}" srcOrd="1" destOrd="0" presId="urn:microsoft.com/office/officeart/2005/8/layout/pList2"/>
    <dgm:cxn modelId="{D630FC00-4431-45DE-A5F2-C9F057877164}" type="presParOf" srcId="{FCB857E3-2FC4-408B-94A5-8F20C6F9EFE5}" destId="{1A7CCA65-BDE4-4527-9BD2-B5DF57A5D942}" srcOrd="2" destOrd="0" presId="urn:microsoft.com/office/officeart/2005/8/layout/pList2"/>
    <dgm:cxn modelId="{46CFEC12-31E1-4649-8395-269016A7D591}" type="presParOf" srcId="{4690127D-2775-4F7A-A20D-93FC80FE15DE}" destId="{2F8700FA-88E6-42F8-9BA3-898B2D2DEBC3}" srcOrd="5" destOrd="0" presId="urn:microsoft.com/office/officeart/2005/8/layout/pList2"/>
    <dgm:cxn modelId="{B1EBF8D3-BF90-47D6-8AE0-AA3CC381022C}" type="presParOf" srcId="{4690127D-2775-4F7A-A20D-93FC80FE15DE}" destId="{743A44C9-F4DF-43C8-BD53-230B3D4048AD}" srcOrd="6" destOrd="0" presId="urn:microsoft.com/office/officeart/2005/8/layout/pList2"/>
    <dgm:cxn modelId="{4AC3A4AF-8639-459D-B260-8F6782240559}" type="presParOf" srcId="{743A44C9-F4DF-43C8-BD53-230B3D4048AD}" destId="{8C19102D-2F0B-4174-87C7-11C72590B34F}" srcOrd="0" destOrd="0" presId="urn:microsoft.com/office/officeart/2005/8/layout/pList2"/>
    <dgm:cxn modelId="{E008AEF8-8826-4745-997C-C1C1669E8AC4}" type="presParOf" srcId="{743A44C9-F4DF-43C8-BD53-230B3D4048AD}" destId="{7CB701B7-D9DD-40E4-94FD-D30F0644CA02}" srcOrd="1" destOrd="0" presId="urn:microsoft.com/office/officeart/2005/8/layout/pList2"/>
    <dgm:cxn modelId="{26F49097-8583-40EF-98F2-E9D6893ECB09}" type="presParOf" srcId="{743A44C9-F4DF-43C8-BD53-230B3D4048AD}" destId="{C8DC8175-EF53-499B-81D7-E039DCD262A8}"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53E72FD-7249-654B-96CF-B75B444C9884}" type="doc">
      <dgm:prSet loTypeId="urn:microsoft.com/office/officeart/2005/8/layout/venn3" loCatId="relationship" qsTypeId="urn:microsoft.com/office/officeart/2005/8/quickstyle/simple4" qsCatId="simple" csTypeId="urn:microsoft.com/office/officeart/2005/8/colors/colorful4" csCatId="colorful" phldr="1"/>
      <dgm:spPr/>
      <dgm:t>
        <a:bodyPr/>
        <a:lstStyle/>
        <a:p>
          <a:endParaRPr lang="es-ES_tradnl"/>
        </a:p>
      </dgm:t>
    </dgm:pt>
    <dgm:pt modelId="{8D74526B-9B0D-5849-BE08-5DC2EDBF73D6}">
      <dgm:prSet/>
      <dgm:spPr/>
      <dgm:t>
        <a:bodyPr/>
        <a:lstStyle/>
        <a:p>
          <a:pPr rtl="0"/>
          <a:r>
            <a:rPr lang="es-ES" dirty="0"/>
            <a:t>Son indicadores que guían la investigación. </a:t>
          </a:r>
          <a:endParaRPr lang="es-ES_tradnl" dirty="0"/>
        </a:p>
      </dgm:t>
    </dgm:pt>
    <dgm:pt modelId="{9B5357B5-87B4-4945-96F8-B83B0088FC94}" type="parTrans" cxnId="{B2536FB7-E3E8-5043-87FE-504A3D2E3319}">
      <dgm:prSet/>
      <dgm:spPr/>
      <dgm:t>
        <a:bodyPr/>
        <a:lstStyle/>
        <a:p>
          <a:endParaRPr lang="es-ES_tradnl"/>
        </a:p>
      </dgm:t>
    </dgm:pt>
    <dgm:pt modelId="{D0027323-4E07-884F-A62A-2C2FB4214622}" type="sibTrans" cxnId="{B2536FB7-E3E8-5043-87FE-504A3D2E3319}">
      <dgm:prSet/>
      <dgm:spPr/>
      <dgm:t>
        <a:bodyPr/>
        <a:lstStyle/>
        <a:p>
          <a:endParaRPr lang="es-ES_tradnl"/>
        </a:p>
      </dgm:t>
    </dgm:pt>
    <dgm:pt modelId="{5A49F640-A3A8-9F47-A435-DCBFEF283B7D}">
      <dgm:prSet/>
      <dgm:spPr/>
      <dgm:t>
        <a:bodyPr/>
        <a:lstStyle/>
        <a:p>
          <a:pPr rtl="0"/>
          <a:r>
            <a:rPr lang="es-ES" dirty="0"/>
            <a:t>Deben estar redactados con un verbo en infinitivo que indique el nivel de conocimiento requerido, el sujeto del que se habla y lo que se pretende investigar.</a:t>
          </a:r>
        </a:p>
      </dgm:t>
    </dgm:pt>
    <dgm:pt modelId="{33312DEA-01A8-9342-989C-351E35CACED0}" type="parTrans" cxnId="{902830A0-564C-8D4A-9A3E-644321190CB8}">
      <dgm:prSet/>
      <dgm:spPr/>
      <dgm:t>
        <a:bodyPr/>
        <a:lstStyle/>
        <a:p>
          <a:endParaRPr lang="es-ES_tradnl"/>
        </a:p>
      </dgm:t>
    </dgm:pt>
    <dgm:pt modelId="{6E612B9F-E999-6240-9E23-2B09B3977B5C}" type="sibTrans" cxnId="{902830A0-564C-8D4A-9A3E-644321190CB8}">
      <dgm:prSet/>
      <dgm:spPr/>
      <dgm:t>
        <a:bodyPr/>
        <a:lstStyle/>
        <a:p>
          <a:endParaRPr lang="es-ES_tradnl"/>
        </a:p>
      </dgm:t>
    </dgm:pt>
    <dgm:pt modelId="{C278EB68-BBB6-9746-839F-737B92C1B0A9}" type="pres">
      <dgm:prSet presAssocID="{953E72FD-7249-654B-96CF-B75B444C9884}" presName="Name0" presStyleCnt="0">
        <dgm:presLayoutVars>
          <dgm:dir/>
          <dgm:resizeHandles val="exact"/>
        </dgm:presLayoutVars>
      </dgm:prSet>
      <dgm:spPr/>
    </dgm:pt>
    <dgm:pt modelId="{28934F47-7453-A74A-B46B-3D78FF67521F}" type="pres">
      <dgm:prSet presAssocID="{8D74526B-9B0D-5849-BE08-5DC2EDBF73D6}" presName="Name5" presStyleLbl="vennNode1" presStyleIdx="0" presStyleCnt="2">
        <dgm:presLayoutVars>
          <dgm:bulletEnabled val="1"/>
        </dgm:presLayoutVars>
      </dgm:prSet>
      <dgm:spPr/>
    </dgm:pt>
    <dgm:pt modelId="{5E0FC129-2C2A-9744-B61C-C9DA0D273B12}" type="pres">
      <dgm:prSet presAssocID="{D0027323-4E07-884F-A62A-2C2FB4214622}" presName="space" presStyleCnt="0"/>
      <dgm:spPr/>
    </dgm:pt>
    <dgm:pt modelId="{83BE7ABC-F983-6C44-82A1-84E3C7643D4B}" type="pres">
      <dgm:prSet presAssocID="{5A49F640-A3A8-9F47-A435-DCBFEF283B7D}" presName="Name5" presStyleLbl="vennNode1" presStyleIdx="1" presStyleCnt="2">
        <dgm:presLayoutVars>
          <dgm:bulletEnabled val="1"/>
        </dgm:presLayoutVars>
      </dgm:prSet>
      <dgm:spPr/>
    </dgm:pt>
  </dgm:ptLst>
  <dgm:cxnLst>
    <dgm:cxn modelId="{0405EF29-77C6-2349-BAB8-9B672AE99BDA}" type="presOf" srcId="{953E72FD-7249-654B-96CF-B75B444C9884}" destId="{C278EB68-BBB6-9746-839F-737B92C1B0A9}" srcOrd="0" destOrd="0" presId="urn:microsoft.com/office/officeart/2005/8/layout/venn3"/>
    <dgm:cxn modelId="{E2812896-F9E7-E242-9DB0-995B8B2D622D}" type="presOf" srcId="{8D74526B-9B0D-5849-BE08-5DC2EDBF73D6}" destId="{28934F47-7453-A74A-B46B-3D78FF67521F}" srcOrd="0" destOrd="0" presId="urn:microsoft.com/office/officeart/2005/8/layout/venn3"/>
    <dgm:cxn modelId="{902830A0-564C-8D4A-9A3E-644321190CB8}" srcId="{953E72FD-7249-654B-96CF-B75B444C9884}" destId="{5A49F640-A3A8-9F47-A435-DCBFEF283B7D}" srcOrd="1" destOrd="0" parTransId="{33312DEA-01A8-9342-989C-351E35CACED0}" sibTransId="{6E612B9F-E999-6240-9E23-2B09B3977B5C}"/>
    <dgm:cxn modelId="{325794B1-1F3B-144A-87FC-2EFF9D99F35B}" type="presOf" srcId="{5A49F640-A3A8-9F47-A435-DCBFEF283B7D}" destId="{83BE7ABC-F983-6C44-82A1-84E3C7643D4B}" srcOrd="0" destOrd="0" presId="urn:microsoft.com/office/officeart/2005/8/layout/venn3"/>
    <dgm:cxn modelId="{B2536FB7-E3E8-5043-87FE-504A3D2E3319}" srcId="{953E72FD-7249-654B-96CF-B75B444C9884}" destId="{8D74526B-9B0D-5849-BE08-5DC2EDBF73D6}" srcOrd="0" destOrd="0" parTransId="{9B5357B5-87B4-4945-96F8-B83B0088FC94}" sibTransId="{D0027323-4E07-884F-A62A-2C2FB4214622}"/>
    <dgm:cxn modelId="{87FC7859-A466-8642-8954-CDB93C183A68}" type="presParOf" srcId="{C278EB68-BBB6-9746-839F-737B92C1B0A9}" destId="{28934F47-7453-A74A-B46B-3D78FF67521F}" srcOrd="0" destOrd="0" presId="urn:microsoft.com/office/officeart/2005/8/layout/venn3"/>
    <dgm:cxn modelId="{64ED3281-233E-7343-A060-0B861A8AD7B1}" type="presParOf" srcId="{C278EB68-BBB6-9746-839F-737B92C1B0A9}" destId="{5E0FC129-2C2A-9744-B61C-C9DA0D273B12}" srcOrd="1" destOrd="0" presId="urn:microsoft.com/office/officeart/2005/8/layout/venn3"/>
    <dgm:cxn modelId="{1DC76684-4BE7-664C-9CFC-2A013CF83976}" type="presParOf" srcId="{C278EB68-BBB6-9746-839F-737B92C1B0A9}" destId="{83BE7ABC-F983-6C44-82A1-84E3C7643D4B}" srcOrd="2"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77D5210-CF14-A04C-98B0-F48B66902771}" type="doc">
      <dgm:prSet loTypeId="urn:microsoft.com/office/officeart/2005/8/layout/process1" loCatId="process" qsTypeId="urn:microsoft.com/office/officeart/2005/8/quickstyle/3D1" qsCatId="3D" csTypeId="urn:microsoft.com/office/officeart/2005/8/colors/accent2_2" csCatId="accent2" phldr="1"/>
      <dgm:spPr/>
      <dgm:t>
        <a:bodyPr/>
        <a:lstStyle/>
        <a:p>
          <a:endParaRPr lang="es-ES_tradnl"/>
        </a:p>
      </dgm:t>
    </dgm:pt>
    <dgm:pt modelId="{B42F7B1C-1F40-EB47-92C4-864881081091}">
      <dgm:prSet/>
      <dgm:spPr/>
      <dgm:t>
        <a:bodyPr/>
        <a:lstStyle/>
        <a:p>
          <a:pPr rtl="0"/>
          <a:r>
            <a:rPr lang="es-ES_tradnl" b="1">
              <a:solidFill>
                <a:schemeClr val="bg1"/>
              </a:solidFill>
            </a:rPr>
            <a:t>Investigación Documental.</a:t>
          </a:r>
        </a:p>
      </dgm:t>
    </dgm:pt>
    <dgm:pt modelId="{29FA5BD5-3CE0-4946-A984-508DDE91D180}" type="parTrans" cxnId="{B2D29290-7AB4-E447-A3F1-2DDBFF464138}">
      <dgm:prSet/>
      <dgm:spPr/>
      <dgm:t>
        <a:bodyPr/>
        <a:lstStyle/>
        <a:p>
          <a:endParaRPr lang="es-ES_tradnl" b="1">
            <a:solidFill>
              <a:schemeClr val="bg1"/>
            </a:solidFill>
          </a:endParaRPr>
        </a:p>
      </dgm:t>
    </dgm:pt>
    <dgm:pt modelId="{F5939D0E-9BB4-E94A-BE0D-756CCB5A6F7F}" type="sibTrans" cxnId="{B2D29290-7AB4-E447-A3F1-2DDBFF464138}">
      <dgm:prSet/>
      <dgm:spPr/>
      <dgm:t>
        <a:bodyPr/>
        <a:lstStyle/>
        <a:p>
          <a:endParaRPr lang="es-ES_tradnl" b="1">
            <a:solidFill>
              <a:schemeClr val="bg1"/>
            </a:solidFill>
          </a:endParaRPr>
        </a:p>
      </dgm:t>
    </dgm:pt>
    <dgm:pt modelId="{B421B299-63FC-5A49-89FF-83C709B739DB}">
      <dgm:prSet/>
      <dgm:spPr/>
      <dgm:t>
        <a:bodyPr/>
        <a:lstStyle/>
        <a:p>
          <a:pPr rtl="0"/>
          <a:r>
            <a:rPr lang="es-ES_tradnl" b="1" dirty="0">
              <a:solidFill>
                <a:schemeClr val="bg1"/>
              </a:solidFill>
            </a:rPr>
            <a:t>Revisión de literatura.</a:t>
          </a:r>
        </a:p>
      </dgm:t>
    </dgm:pt>
    <dgm:pt modelId="{F2DA06E6-B1AC-2C40-AB79-749D52B4CD34}" type="parTrans" cxnId="{B4003FB3-F60E-3340-9314-4129EAD0A668}">
      <dgm:prSet/>
      <dgm:spPr/>
      <dgm:t>
        <a:bodyPr/>
        <a:lstStyle/>
        <a:p>
          <a:endParaRPr lang="es-ES_tradnl" b="1">
            <a:solidFill>
              <a:schemeClr val="bg1"/>
            </a:solidFill>
          </a:endParaRPr>
        </a:p>
      </dgm:t>
    </dgm:pt>
    <dgm:pt modelId="{885A891F-A427-8043-84E3-B09129227830}" type="sibTrans" cxnId="{B4003FB3-F60E-3340-9314-4129EAD0A668}">
      <dgm:prSet/>
      <dgm:spPr/>
      <dgm:t>
        <a:bodyPr/>
        <a:lstStyle/>
        <a:p>
          <a:endParaRPr lang="es-ES_tradnl" b="1">
            <a:solidFill>
              <a:schemeClr val="bg1"/>
            </a:solidFill>
          </a:endParaRPr>
        </a:p>
      </dgm:t>
    </dgm:pt>
    <dgm:pt modelId="{7A80F79B-C851-B946-A759-F669B1341817}">
      <dgm:prSet/>
      <dgm:spPr/>
      <dgm:t>
        <a:bodyPr/>
        <a:lstStyle/>
        <a:p>
          <a:pPr rtl="0"/>
          <a:r>
            <a:rPr lang="es-ES_tradnl" b="1" dirty="0">
              <a:solidFill>
                <a:schemeClr val="bg1"/>
              </a:solidFill>
            </a:rPr>
            <a:t>Consulta de literatura.</a:t>
          </a:r>
        </a:p>
      </dgm:t>
    </dgm:pt>
    <dgm:pt modelId="{569C80DC-4244-004C-AC9C-C9E9E59B73B7}" type="parTrans" cxnId="{A4FF0629-B5AC-0943-9496-DE7DDEC4D75F}">
      <dgm:prSet/>
      <dgm:spPr/>
      <dgm:t>
        <a:bodyPr/>
        <a:lstStyle/>
        <a:p>
          <a:endParaRPr lang="es-ES_tradnl" b="1">
            <a:solidFill>
              <a:schemeClr val="bg1"/>
            </a:solidFill>
          </a:endParaRPr>
        </a:p>
      </dgm:t>
    </dgm:pt>
    <dgm:pt modelId="{A776A0D0-1DC1-AC4E-AAB9-15CD6826B355}" type="sibTrans" cxnId="{A4FF0629-B5AC-0943-9496-DE7DDEC4D75F}">
      <dgm:prSet/>
      <dgm:spPr/>
      <dgm:t>
        <a:bodyPr/>
        <a:lstStyle/>
        <a:p>
          <a:endParaRPr lang="es-ES_tradnl" b="1">
            <a:solidFill>
              <a:schemeClr val="bg1"/>
            </a:solidFill>
          </a:endParaRPr>
        </a:p>
      </dgm:t>
    </dgm:pt>
    <dgm:pt modelId="{78691C95-05A0-B144-B089-C9B21766939B}">
      <dgm:prSet/>
      <dgm:spPr/>
      <dgm:t>
        <a:bodyPr/>
        <a:lstStyle/>
        <a:p>
          <a:pPr rtl="0"/>
          <a:r>
            <a:rPr lang="es-ES_tradnl" b="1" dirty="0">
              <a:solidFill>
                <a:schemeClr val="bg1"/>
              </a:solidFill>
            </a:rPr>
            <a:t>Extraer información (elaboración de fichas).</a:t>
          </a:r>
        </a:p>
      </dgm:t>
    </dgm:pt>
    <dgm:pt modelId="{422BF9E4-F189-D34C-87C6-BC1B161A7C26}" type="parTrans" cxnId="{891E9ED5-1A57-3A44-A8FF-EA7838FAD6CD}">
      <dgm:prSet/>
      <dgm:spPr/>
      <dgm:t>
        <a:bodyPr/>
        <a:lstStyle/>
        <a:p>
          <a:endParaRPr lang="es-ES_tradnl" b="1">
            <a:solidFill>
              <a:schemeClr val="bg1"/>
            </a:solidFill>
          </a:endParaRPr>
        </a:p>
      </dgm:t>
    </dgm:pt>
    <dgm:pt modelId="{7F19DF2D-7244-B04E-B9AF-469A73BCFED7}" type="sibTrans" cxnId="{891E9ED5-1A57-3A44-A8FF-EA7838FAD6CD}">
      <dgm:prSet/>
      <dgm:spPr/>
      <dgm:t>
        <a:bodyPr/>
        <a:lstStyle/>
        <a:p>
          <a:endParaRPr lang="es-ES_tradnl" b="1">
            <a:solidFill>
              <a:schemeClr val="bg1"/>
            </a:solidFill>
          </a:endParaRPr>
        </a:p>
      </dgm:t>
    </dgm:pt>
    <dgm:pt modelId="{87C48114-94F0-0644-BA30-A4B0055D4F8D}">
      <dgm:prSet/>
      <dgm:spPr/>
      <dgm:t>
        <a:bodyPr/>
        <a:lstStyle/>
        <a:p>
          <a:pPr rtl="0"/>
          <a:r>
            <a:rPr lang="es-ES_tradnl" b="1" dirty="0">
              <a:solidFill>
                <a:schemeClr val="bg1"/>
              </a:solidFill>
            </a:rPr>
            <a:t>Estructura del Marco Teórico.</a:t>
          </a:r>
        </a:p>
      </dgm:t>
    </dgm:pt>
    <dgm:pt modelId="{8B36735C-39AD-8D44-8606-3EC2EEFC10C7}" type="parTrans" cxnId="{E3D5A4CB-1994-6646-A2E8-2294CD81FA95}">
      <dgm:prSet/>
      <dgm:spPr/>
      <dgm:t>
        <a:bodyPr/>
        <a:lstStyle/>
        <a:p>
          <a:endParaRPr lang="es-ES_tradnl" b="1">
            <a:solidFill>
              <a:schemeClr val="bg1"/>
            </a:solidFill>
          </a:endParaRPr>
        </a:p>
      </dgm:t>
    </dgm:pt>
    <dgm:pt modelId="{96185B3F-0B38-B648-96B9-FA3931975486}" type="sibTrans" cxnId="{E3D5A4CB-1994-6646-A2E8-2294CD81FA95}">
      <dgm:prSet/>
      <dgm:spPr/>
      <dgm:t>
        <a:bodyPr/>
        <a:lstStyle/>
        <a:p>
          <a:endParaRPr lang="es-ES_tradnl" b="1">
            <a:solidFill>
              <a:schemeClr val="bg1"/>
            </a:solidFill>
          </a:endParaRPr>
        </a:p>
      </dgm:t>
    </dgm:pt>
    <dgm:pt modelId="{54561B0D-8E00-5944-945C-806A418F572F}">
      <dgm:prSet/>
      <dgm:spPr/>
      <dgm:t>
        <a:bodyPr/>
        <a:lstStyle/>
        <a:p>
          <a:pPr rtl="0"/>
          <a:r>
            <a:rPr lang="es-ES_tradnl" b="1" dirty="0">
              <a:solidFill>
                <a:schemeClr val="bg1"/>
              </a:solidFill>
            </a:rPr>
            <a:t>Redacción del Marco Teórico.</a:t>
          </a:r>
        </a:p>
      </dgm:t>
    </dgm:pt>
    <dgm:pt modelId="{C89A8EBE-5BD5-EB41-84F2-2670D720942C}" type="parTrans" cxnId="{E7438AEB-04EF-C746-8482-FE899A0CE902}">
      <dgm:prSet/>
      <dgm:spPr/>
      <dgm:t>
        <a:bodyPr/>
        <a:lstStyle/>
        <a:p>
          <a:endParaRPr lang="es-ES_tradnl" b="1">
            <a:solidFill>
              <a:schemeClr val="bg1"/>
            </a:solidFill>
          </a:endParaRPr>
        </a:p>
      </dgm:t>
    </dgm:pt>
    <dgm:pt modelId="{DC089CB3-801F-FF4E-B10B-BE54227EF268}" type="sibTrans" cxnId="{E7438AEB-04EF-C746-8482-FE899A0CE902}">
      <dgm:prSet/>
      <dgm:spPr/>
      <dgm:t>
        <a:bodyPr/>
        <a:lstStyle/>
        <a:p>
          <a:endParaRPr lang="es-ES_tradnl" b="1">
            <a:solidFill>
              <a:schemeClr val="bg1"/>
            </a:solidFill>
          </a:endParaRPr>
        </a:p>
      </dgm:t>
    </dgm:pt>
    <dgm:pt modelId="{476EA77D-72E0-9E4A-B4C5-50551FAF33C8}" type="pres">
      <dgm:prSet presAssocID="{877D5210-CF14-A04C-98B0-F48B66902771}" presName="Name0" presStyleCnt="0">
        <dgm:presLayoutVars>
          <dgm:dir/>
          <dgm:resizeHandles val="exact"/>
        </dgm:presLayoutVars>
      </dgm:prSet>
      <dgm:spPr/>
    </dgm:pt>
    <dgm:pt modelId="{B1470E3F-9E30-AC47-8E88-5C41CDBE7074}" type="pres">
      <dgm:prSet presAssocID="{B42F7B1C-1F40-EB47-92C4-864881081091}" presName="node" presStyleLbl="node1" presStyleIdx="0" presStyleCnt="6">
        <dgm:presLayoutVars>
          <dgm:bulletEnabled val="1"/>
        </dgm:presLayoutVars>
      </dgm:prSet>
      <dgm:spPr/>
    </dgm:pt>
    <dgm:pt modelId="{6D6E0E47-2FA0-FB4A-BD22-302BFA94D62D}" type="pres">
      <dgm:prSet presAssocID="{F5939D0E-9BB4-E94A-BE0D-756CCB5A6F7F}" presName="sibTrans" presStyleLbl="sibTrans2D1" presStyleIdx="0" presStyleCnt="5"/>
      <dgm:spPr/>
    </dgm:pt>
    <dgm:pt modelId="{F853C9E7-0716-4C47-8777-E5CFAF4B694F}" type="pres">
      <dgm:prSet presAssocID="{F5939D0E-9BB4-E94A-BE0D-756CCB5A6F7F}" presName="connectorText" presStyleLbl="sibTrans2D1" presStyleIdx="0" presStyleCnt="5"/>
      <dgm:spPr/>
    </dgm:pt>
    <dgm:pt modelId="{92AC7C88-4781-7546-853D-44B574E30964}" type="pres">
      <dgm:prSet presAssocID="{B421B299-63FC-5A49-89FF-83C709B739DB}" presName="node" presStyleLbl="node1" presStyleIdx="1" presStyleCnt="6">
        <dgm:presLayoutVars>
          <dgm:bulletEnabled val="1"/>
        </dgm:presLayoutVars>
      </dgm:prSet>
      <dgm:spPr/>
    </dgm:pt>
    <dgm:pt modelId="{5881CD13-522E-5247-B784-59B3DE6A4DEB}" type="pres">
      <dgm:prSet presAssocID="{885A891F-A427-8043-84E3-B09129227830}" presName="sibTrans" presStyleLbl="sibTrans2D1" presStyleIdx="1" presStyleCnt="5"/>
      <dgm:spPr/>
    </dgm:pt>
    <dgm:pt modelId="{DAE15C5D-947B-1047-BB88-86558986228D}" type="pres">
      <dgm:prSet presAssocID="{885A891F-A427-8043-84E3-B09129227830}" presName="connectorText" presStyleLbl="sibTrans2D1" presStyleIdx="1" presStyleCnt="5"/>
      <dgm:spPr/>
    </dgm:pt>
    <dgm:pt modelId="{4C80FD82-DAA6-B545-8BE4-BE3C666111D4}" type="pres">
      <dgm:prSet presAssocID="{7A80F79B-C851-B946-A759-F669B1341817}" presName="node" presStyleLbl="node1" presStyleIdx="2" presStyleCnt="6">
        <dgm:presLayoutVars>
          <dgm:bulletEnabled val="1"/>
        </dgm:presLayoutVars>
      </dgm:prSet>
      <dgm:spPr/>
    </dgm:pt>
    <dgm:pt modelId="{E42B4A30-E537-A540-92E5-DED53D3B711D}" type="pres">
      <dgm:prSet presAssocID="{A776A0D0-1DC1-AC4E-AAB9-15CD6826B355}" presName="sibTrans" presStyleLbl="sibTrans2D1" presStyleIdx="2" presStyleCnt="5"/>
      <dgm:spPr/>
    </dgm:pt>
    <dgm:pt modelId="{E4B42599-0593-974E-8EB5-CE97AA243BB6}" type="pres">
      <dgm:prSet presAssocID="{A776A0D0-1DC1-AC4E-AAB9-15CD6826B355}" presName="connectorText" presStyleLbl="sibTrans2D1" presStyleIdx="2" presStyleCnt="5"/>
      <dgm:spPr/>
    </dgm:pt>
    <dgm:pt modelId="{0AEAB866-8E45-5A42-B648-E98A284D243B}" type="pres">
      <dgm:prSet presAssocID="{78691C95-05A0-B144-B089-C9B21766939B}" presName="node" presStyleLbl="node1" presStyleIdx="3" presStyleCnt="6">
        <dgm:presLayoutVars>
          <dgm:bulletEnabled val="1"/>
        </dgm:presLayoutVars>
      </dgm:prSet>
      <dgm:spPr/>
    </dgm:pt>
    <dgm:pt modelId="{C87AEBF0-B9E9-A84D-B6C5-7BD57EAE20FC}" type="pres">
      <dgm:prSet presAssocID="{7F19DF2D-7244-B04E-B9AF-469A73BCFED7}" presName="sibTrans" presStyleLbl="sibTrans2D1" presStyleIdx="3" presStyleCnt="5"/>
      <dgm:spPr/>
    </dgm:pt>
    <dgm:pt modelId="{226057F5-71AA-484B-A63F-91A46D0FAED2}" type="pres">
      <dgm:prSet presAssocID="{7F19DF2D-7244-B04E-B9AF-469A73BCFED7}" presName="connectorText" presStyleLbl="sibTrans2D1" presStyleIdx="3" presStyleCnt="5"/>
      <dgm:spPr/>
    </dgm:pt>
    <dgm:pt modelId="{85DE1AB7-FE97-7549-83D1-505D334C3B04}" type="pres">
      <dgm:prSet presAssocID="{87C48114-94F0-0644-BA30-A4B0055D4F8D}" presName="node" presStyleLbl="node1" presStyleIdx="4" presStyleCnt="6">
        <dgm:presLayoutVars>
          <dgm:bulletEnabled val="1"/>
        </dgm:presLayoutVars>
      </dgm:prSet>
      <dgm:spPr/>
    </dgm:pt>
    <dgm:pt modelId="{73E93F02-FFBD-4449-967B-E6FB2C412105}" type="pres">
      <dgm:prSet presAssocID="{96185B3F-0B38-B648-96B9-FA3931975486}" presName="sibTrans" presStyleLbl="sibTrans2D1" presStyleIdx="4" presStyleCnt="5"/>
      <dgm:spPr/>
    </dgm:pt>
    <dgm:pt modelId="{A422A2C6-034D-A54F-8370-91F2DD4CC94A}" type="pres">
      <dgm:prSet presAssocID="{96185B3F-0B38-B648-96B9-FA3931975486}" presName="connectorText" presStyleLbl="sibTrans2D1" presStyleIdx="4" presStyleCnt="5"/>
      <dgm:spPr/>
    </dgm:pt>
    <dgm:pt modelId="{49190063-D37B-F646-A8EE-CC06F13F950C}" type="pres">
      <dgm:prSet presAssocID="{54561B0D-8E00-5944-945C-806A418F572F}" presName="node" presStyleLbl="node1" presStyleIdx="5" presStyleCnt="6">
        <dgm:presLayoutVars>
          <dgm:bulletEnabled val="1"/>
        </dgm:presLayoutVars>
      </dgm:prSet>
      <dgm:spPr/>
    </dgm:pt>
  </dgm:ptLst>
  <dgm:cxnLst>
    <dgm:cxn modelId="{2CCF9F05-EE5C-B441-9A71-FB7943536B8B}" type="presOf" srcId="{54561B0D-8E00-5944-945C-806A418F572F}" destId="{49190063-D37B-F646-A8EE-CC06F13F950C}" srcOrd="0" destOrd="0" presId="urn:microsoft.com/office/officeart/2005/8/layout/process1"/>
    <dgm:cxn modelId="{41700612-D316-D241-B561-19DAA33F2AD0}" type="presOf" srcId="{F5939D0E-9BB4-E94A-BE0D-756CCB5A6F7F}" destId="{6D6E0E47-2FA0-FB4A-BD22-302BFA94D62D}" srcOrd="0" destOrd="0" presId="urn:microsoft.com/office/officeart/2005/8/layout/process1"/>
    <dgm:cxn modelId="{A4FF0629-B5AC-0943-9496-DE7DDEC4D75F}" srcId="{877D5210-CF14-A04C-98B0-F48B66902771}" destId="{7A80F79B-C851-B946-A759-F669B1341817}" srcOrd="2" destOrd="0" parTransId="{569C80DC-4244-004C-AC9C-C9E9E59B73B7}" sibTransId="{A776A0D0-1DC1-AC4E-AAB9-15CD6826B355}"/>
    <dgm:cxn modelId="{53141731-E93A-414F-9282-646522E07865}" type="presOf" srcId="{7F19DF2D-7244-B04E-B9AF-469A73BCFED7}" destId="{226057F5-71AA-484B-A63F-91A46D0FAED2}" srcOrd="1" destOrd="0" presId="urn:microsoft.com/office/officeart/2005/8/layout/process1"/>
    <dgm:cxn modelId="{EDECA945-8149-444E-A86E-9FE27E1D6832}" type="presOf" srcId="{96185B3F-0B38-B648-96B9-FA3931975486}" destId="{73E93F02-FFBD-4449-967B-E6FB2C412105}" srcOrd="0" destOrd="0" presId="urn:microsoft.com/office/officeart/2005/8/layout/process1"/>
    <dgm:cxn modelId="{EB8A9C53-CED6-844F-90A3-FEB6DC22F76C}" type="presOf" srcId="{F5939D0E-9BB4-E94A-BE0D-756CCB5A6F7F}" destId="{F853C9E7-0716-4C47-8777-E5CFAF4B694F}" srcOrd="1" destOrd="0" presId="urn:microsoft.com/office/officeart/2005/8/layout/process1"/>
    <dgm:cxn modelId="{244C375B-F341-2D49-A112-1FD8D98E8E6B}" type="presOf" srcId="{78691C95-05A0-B144-B089-C9B21766939B}" destId="{0AEAB866-8E45-5A42-B648-E98A284D243B}" srcOrd="0" destOrd="0" presId="urn:microsoft.com/office/officeart/2005/8/layout/process1"/>
    <dgm:cxn modelId="{5FFFA662-AC74-2440-8A27-77D7A792CBC2}" type="presOf" srcId="{B421B299-63FC-5A49-89FF-83C709B739DB}" destId="{92AC7C88-4781-7546-853D-44B574E30964}" srcOrd="0" destOrd="0" presId="urn:microsoft.com/office/officeart/2005/8/layout/process1"/>
    <dgm:cxn modelId="{8DF15C64-F2DB-964A-B387-729FC4E7CA49}" type="presOf" srcId="{885A891F-A427-8043-84E3-B09129227830}" destId="{5881CD13-522E-5247-B784-59B3DE6A4DEB}" srcOrd="0" destOrd="0" presId="urn:microsoft.com/office/officeart/2005/8/layout/process1"/>
    <dgm:cxn modelId="{7B4FFB79-E4EE-D741-9777-2A5303EDFDDA}" type="presOf" srcId="{B42F7B1C-1F40-EB47-92C4-864881081091}" destId="{B1470E3F-9E30-AC47-8E88-5C41CDBE7074}" srcOrd="0" destOrd="0" presId="urn:microsoft.com/office/officeart/2005/8/layout/process1"/>
    <dgm:cxn modelId="{A1175D80-7852-AD49-B2A6-F45AD9338F28}" type="presOf" srcId="{96185B3F-0B38-B648-96B9-FA3931975486}" destId="{A422A2C6-034D-A54F-8370-91F2DD4CC94A}" srcOrd="1" destOrd="0" presId="urn:microsoft.com/office/officeart/2005/8/layout/process1"/>
    <dgm:cxn modelId="{F9386583-C1A6-8247-841D-66623BC62E00}" type="presOf" srcId="{87C48114-94F0-0644-BA30-A4B0055D4F8D}" destId="{85DE1AB7-FE97-7549-83D1-505D334C3B04}" srcOrd="0" destOrd="0" presId="urn:microsoft.com/office/officeart/2005/8/layout/process1"/>
    <dgm:cxn modelId="{B2D29290-7AB4-E447-A3F1-2DDBFF464138}" srcId="{877D5210-CF14-A04C-98B0-F48B66902771}" destId="{B42F7B1C-1F40-EB47-92C4-864881081091}" srcOrd="0" destOrd="0" parTransId="{29FA5BD5-3CE0-4946-A984-508DDE91D180}" sibTransId="{F5939D0E-9BB4-E94A-BE0D-756CCB5A6F7F}"/>
    <dgm:cxn modelId="{D6C14497-93FC-DD45-89D5-D02D22FD76C1}" type="presOf" srcId="{877D5210-CF14-A04C-98B0-F48B66902771}" destId="{476EA77D-72E0-9E4A-B4C5-50551FAF33C8}" srcOrd="0" destOrd="0" presId="urn:microsoft.com/office/officeart/2005/8/layout/process1"/>
    <dgm:cxn modelId="{4812D5A2-9C95-C442-B0B6-B32A030C718E}" type="presOf" srcId="{7A80F79B-C851-B946-A759-F669B1341817}" destId="{4C80FD82-DAA6-B545-8BE4-BE3C666111D4}" srcOrd="0" destOrd="0" presId="urn:microsoft.com/office/officeart/2005/8/layout/process1"/>
    <dgm:cxn modelId="{B4003FB3-F60E-3340-9314-4129EAD0A668}" srcId="{877D5210-CF14-A04C-98B0-F48B66902771}" destId="{B421B299-63FC-5A49-89FF-83C709B739DB}" srcOrd="1" destOrd="0" parTransId="{F2DA06E6-B1AC-2C40-AB79-749D52B4CD34}" sibTransId="{885A891F-A427-8043-84E3-B09129227830}"/>
    <dgm:cxn modelId="{3E230DB6-3569-B346-8AD8-309ACA5A7015}" type="presOf" srcId="{A776A0D0-1DC1-AC4E-AAB9-15CD6826B355}" destId="{E4B42599-0593-974E-8EB5-CE97AA243BB6}" srcOrd="1" destOrd="0" presId="urn:microsoft.com/office/officeart/2005/8/layout/process1"/>
    <dgm:cxn modelId="{29B997C6-1BAB-3349-970F-68E0BCA2D92D}" type="presOf" srcId="{A776A0D0-1DC1-AC4E-AAB9-15CD6826B355}" destId="{E42B4A30-E537-A540-92E5-DED53D3B711D}" srcOrd="0" destOrd="0" presId="urn:microsoft.com/office/officeart/2005/8/layout/process1"/>
    <dgm:cxn modelId="{E3D5A4CB-1994-6646-A2E8-2294CD81FA95}" srcId="{877D5210-CF14-A04C-98B0-F48B66902771}" destId="{87C48114-94F0-0644-BA30-A4B0055D4F8D}" srcOrd="4" destOrd="0" parTransId="{8B36735C-39AD-8D44-8606-3EC2EEFC10C7}" sibTransId="{96185B3F-0B38-B648-96B9-FA3931975486}"/>
    <dgm:cxn modelId="{5EC237CE-B00B-1440-BF91-071244BC403D}" type="presOf" srcId="{7F19DF2D-7244-B04E-B9AF-469A73BCFED7}" destId="{C87AEBF0-B9E9-A84D-B6C5-7BD57EAE20FC}" srcOrd="0" destOrd="0" presId="urn:microsoft.com/office/officeart/2005/8/layout/process1"/>
    <dgm:cxn modelId="{179075CE-E454-3E40-83DD-6D9B566D3725}" type="presOf" srcId="{885A891F-A427-8043-84E3-B09129227830}" destId="{DAE15C5D-947B-1047-BB88-86558986228D}" srcOrd="1" destOrd="0" presId="urn:microsoft.com/office/officeart/2005/8/layout/process1"/>
    <dgm:cxn modelId="{891E9ED5-1A57-3A44-A8FF-EA7838FAD6CD}" srcId="{877D5210-CF14-A04C-98B0-F48B66902771}" destId="{78691C95-05A0-B144-B089-C9B21766939B}" srcOrd="3" destOrd="0" parTransId="{422BF9E4-F189-D34C-87C6-BC1B161A7C26}" sibTransId="{7F19DF2D-7244-B04E-B9AF-469A73BCFED7}"/>
    <dgm:cxn modelId="{E7438AEB-04EF-C746-8482-FE899A0CE902}" srcId="{877D5210-CF14-A04C-98B0-F48B66902771}" destId="{54561B0D-8E00-5944-945C-806A418F572F}" srcOrd="5" destOrd="0" parTransId="{C89A8EBE-5BD5-EB41-84F2-2670D720942C}" sibTransId="{DC089CB3-801F-FF4E-B10B-BE54227EF268}"/>
    <dgm:cxn modelId="{B8DB3FCD-123D-AD40-8AC6-C05727C57BD0}" type="presParOf" srcId="{476EA77D-72E0-9E4A-B4C5-50551FAF33C8}" destId="{B1470E3F-9E30-AC47-8E88-5C41CDBE7074}" srcOrd="0" destOrd="0" presId="urn:microsoft.com/office/officeart/2005/8/layout/process1"/>
    <dgm:cxn modelId="{476D9237-DD56-B641-8BA7-C36212674296}" type="presParOf" srcId="{476EA77D-72E0-9E4A-B4C5-50551FAF33C8}" destId="{6D6E0E47-2FA0-FB4A-BD22-302BFA94D62D}" srcOrd="1" destOrd="0" presId="urn:microsoft.com/office/officeart/2005/8/layout/process1"/>
    <dgm:cxn modelId="{8434806A-5147-E049-9C43-115C9ADBBFDD}" type="presParOf" srcId="{6D6E0E47-2FA0-FB4A-BD22-302BFA94D62D}" destId="{F853C9E7-0716-4C47-8777-E5CFAF4B694F}" srcOrd="0" destOrd="0" presId="urn:microsoft.com/office/officeart/2005/8/layout/process1"/>
    <dgm:cxn modelId="{48BFF8CE-46C9-5945-A778-59CC88D1BF1F}" type="presParOf" srcId="{476EA77D-72E0-9E4A-B4C5-50551FAF33C8}" destId="{92AC7C88-4781-7546-853D-44B574E30964}" srcOrd="2" destOrd="0" presId="urn:microsoft.com/office/officeart/2005/8/layout/process1"/>
    <dgm:cxn modelId="{FEEE4154-4C1C-B144-852B-1BFECF76BF65}" type="presParOf" srcId="{476EA77D-72E0-9E4A-B4C5-50551FAF33C8}" destId="{5881CD13-522E-5247-B784-59B3DE6A4DEB}" srcOrd="3" destOrd="0" presId="urn:microsoft.com/office/officeart/2005/8/layout/process1"/>
    <dgm:cxn modelId="{CA14D70B-77D7-F649-9BA6-6B7C8FBB5D8D}" type="presParOf" srcId="{5881CD13-522E-5247-B784-59B3DE6A4DEB}" destId="{DAE15C5D-947B-1047-BB88-86558986228D}" srcOrd="0" destOrd="0" presId="urn:microsoft.com/office/officeart/2005/8/layout/process1"/>
    <dgm:cxn modelId="{9FC56990-1155-D24D-AB9A-1A5CBF417232}" type="presParOf" srcId="{476EA77D-72E0-9E4A-B4C5-50551FAF33C8}" destId="{4C80FD82-DAA6-B545-8BE4-BE3C666111D4}" srcOrd="4" destOrd="0" presId="urn:microsoft.com/office/officeart/2005/8/layout/process1"/>
    <dgm:cxn modelId="{56A1A66B-6846-1D46-B1C1-417C4A663295}" type="presParOf" srcId="{476EA77D-72E0-9E4A-B4C5-50551FAF33C8}" destId="{E42B4A30-E537-A540-92E5-DED53D3B711D}" srcOrd="5" destOrd="0" presId="urn:microsoft.com/office/officeart/2005/8/layout/process1"/>
    <dgm:cxn modelId="{E3EF00A3-236C-4143-959A-5C659922D83A}" type="presParOf" srcId="{E42B4A30-E537-A540-92E5-DED53D3B711D}" destId="{E4B42599-0593-974E-8EB5-CE97AA243BB6}" srcOrd="0" destOrd="0" presId="urn:microsoft.com/office/officeart/2005/8/layout/process1"/>
    <dgm:cxn modelId="{5C6E1816-D57E-834A-8B61-12B520E4B029}" type="presParOf" srcId="{476EA77D-72E0-9E4A-B4C5-50551FAF33C8}" destId="{0AEAB866-8E45-5A42-B648-E98A284D243B}" srcOrd="6" destOrd="0" presId="urn:microsoft.com/office/officeart/2005/8/layout/process1"/>
    <dgm:cxn modelId="{52BCA4C8-1CBC-8B4F-A7E8-57764ADC6F5E}" type="presParOf" srcId="{476EA77D-72E0-9E4A-B4C5-50551FAF33C8}" destId="{C87AEBF0-B9E9-A84D-B6C5-7BD57EAE20FC}" srcOrd="7" destOrd="0" presId="urn:microsoft.com/office/officeart/2005/8/layout/process1"/>
    <dgm:cxn modelId="{C80DE2B9-D7E6-7646-98DD-1A89A9573045}" type="presParOf" srcId="{C87AEBF0-B9E9-A84D-B6C5-7BD57EAE20FC}" destId="{226057F5-71AA-484B-A63F-91A46D0FAED2}" srcOrd="0" destOrd="0" presId="urn:microsoft.com/office/officeart/2005/8/layout/process1"/>
    <dgm:cxn modelId="{9BCF92E2-A42C-3642-8F10-743A920EDB0F}" type="presParOf" srcId="{476EA77D-72E0-9E4A-B4C5-50551FAF33C8}" destId="{85DE1AB7-FE97-7549-83D1-505D334C3B04}" srcOrd="8" destOrd="0" presId="urn:microsoft.com/office/officeart/2005/8/layout/process1"/>
    <dgm:cxn modelId="{6C36F704-576E-B84B-A246-A42F861A515F}" type="presParOf" srcId="{476EA77D-72E0-9E4A-B4C5-50551FAF33C8}" destId="{73E93F02-FFBD-4449-967B-E6FB2C412105}" srcOrd="9" destOrd="0" presId="urn:microsoft.com/office/officeart/2005/8/layout/process1"/>
    <dgm:cxn modelId="{24B8B2EC-497F-9C42-83F2-B6911CAA76B3}" type="presParOf" srcId="{73E93F02-FFBD-4449-967B-E6FB2C412105}" destId="{A422A2C6-034D-A54F-8370-91F2DD4CC94A}" srcOrd="0" destOrd="0" presId="urn:microsoft.com/office/officeart/2005/8/layout/process1"/>
    <dgm:cxn modelId="{BF8083B8-6734-C241-AA5E-563B1F49A904}" type="presParOf" srcId="{476EA77D-72E0-9E4A-B4C5-50551FAF33C8}" destId="{49190063-D37B-F646-A8EE-CC06F13F950C}"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1ECD01E-F39F-D844-A2C3-7CCAB396F0AE}" type="doc">
      <dgm:prSet loTypeId="urn:microsoft.com/office/officeart/2005/8/layout/hierarchy2" loCatId="relationship" qsTypeId="urn:microsoft.com/office/officeart/2005/8/quickstyle/simple4" qsCatId="simple" csTypeId="urn:microsoft.com/office/officeart/2005/8/colors/colorful3" csCatId="colorful" phldr="1"/>
      <dgm:spPr/>
      <dgm:t>
        <a:bodyPr/>
        <a:lstStyle/>
        <a:p>
          <a:endParaRPr lang="es-ES_tradnl"/>
        </a:p>
      </dgm:t>
    </dgm:pt>
    <dgm:pt modelId="{5C89664B-BE91-C04B-844B-F67A13DF6787}">
      <dgm:prSet/>
      <dgm:spPr/>
      <dgm:t>
        <a:bodyPr/>
        <a:lstStyle/>
        <a:p>
          <a:pPr rtl="0"/>
          <a:r>
            <a:rPr lang="es-MX" dirty="0">
              <a:solidFill>
                <a:sysClr val="windowText" lastClr="000000"/>
              </a:solidFill>
            </a:rPr>
            <a:t>TIPOS DE VARIABLES:</a:t>
          </a:r>
          <a:endParaRPr lang="es-ES_tradnl" dirty="0">
            <a:solidFill>
              <a:sysClr val="windowText" lastClr="000000"/>
            </a:solidFill>
          </a:endParaRPr>
        </a:p>
      </dgm:t>
    </dgm:pt>
    <dgm:pt modelId="{B3E94134-D93C-BC43-A562-B95BF000B6D4}" type="parTrans" cxnId="{0EEA0E29-71FA-764B-905C-94750B95EB6C}">
      <dgm:prSet/>
      <dgm:spPr/>
      <dgm:t>
        <a:bodyPr/>
        <a:lstStyle/>
        <a:p>
          <a:endParaRPr lang="es-ES_tradnl">
            <a:solidFill>
              <a:sysClr val="windowText" lastClr="000000"/>
            </a:solidFill>
          </a:endParaRPr>
        </a:p>
      </dgm:t>
    </dgm:pt>
    <dgm:pt modelId="{63F4AA8C-D344-4C4F-BC7F-456C5513EE4C}" type="sibTrans" cxnId="{0EEA0E29-71FA-764B-905C-94750B95EB6C}">
      <dgm:prSet/>
      <dgm:spPr/>
      <dgm:t>
        <a:bodyPr/>
        <a:lstStyle/>
        <a:p>
          <a:endParaRPr lang="es-ES_tradnl">
            <a:solidFill>
              <a:sysClr val="windowText" lastClr="000000"/>
            </a:solidFill>
          </a:endParaRPr>
        </a:p>
      </dgm:t>
    </dgm:pt>
    <dgm:pt modelId="{039CD3B8-D62B-0E48-846E-CF5E37B43DEF}">
      <dgm:prSet/>
      <dgm:spPr>
        <a:solidFill>
          <a:schemeClr val="accent4">
            <a:lumMod val="20000"/>
            <a:lumOff val="80000"/>
          </a:schemeClr>
        </a:solidFill>
        <a:ln>
          <a:solidFill>
            <a:schemeClr val="accent4">
              <a:lumMod val="20000"/>
              <a:lumOff val="80000"/>
            </a:schemeClr>
          </a:solidFill>
        </a:ln>
      </dgm:spPr>
      <dgm:t>
        <a:bodyPr/>
        <a:lstStyle/>
        <a:p>
          <a:pPr rtl="0"/>
          <a:r>
            <a:rPr lang="es-MX" dirty="0">
              <a:solidFill>
                <a:sysClr val="windowText" lastClr="000000"/>
              </a:solidFill>
            </a:rPr>
            <a:t>INDEPENDIENTES.</a:t>
          </a:r>
        </a:p>
      </dgm:t>
    </dgm:pt>
    <dgm:pt modelId="{9DABED05-1197-144A-8857-6003785C86F4}" type="parTrans" cxnId="{DF387622-7AE3-D54A-B0C1-CBD28B398BC4}">
      <dgm:prSet/>
      <dgm:spPr>
        <a:ln>
          <a:solidFill>
            <a:schemeClr val="accent4">
              <a:lumMod val="60000"/>
              <a:lumOff val="40000"/>
            </a:schemeClr>
          </a:solidFill>
        </a:ln>
      </dgm:spPr>
      <dgm:t>
        <a:bodyPr/>
        <a:lstStyle/>
        <a:p>
          <a:endParaRPr lang="es-ES_tradnl">
            <a:solidFill>
              <a:sysClr val="windowText" lastClr="000000"/>
            </a:solidFill>
          </a:endParaRPr>
        </a:p>
      </dgm:t>
    </dgm:pt>
    <dgm:pt modelId="{69185D57-FE93-3D4E-9295-925ED5C34614}" type="sibTrans" cxnId="{DF387622-7AE3-D54A-B0C1-CBD28B398BC4}">
      <dgm:prSet/>
      <dgm:spPr/>
      <dgm:t>
        <a:bodyPr/>
        <a:lstStyle/>
        <a:p>
          <a:endParaRPr lang="es-ES_tradnl">
            <a:solidFill>
              <a:sysClr val="windowText" lastClr="000000"/>
            </a:solidFill>
          </a:endParaRPr>
        </a:p>
      </dgm:t>
    </dgm:pt>
    <dgm:pt modelId="{F7C932B6-6AA0-0B4A-8A81-B88609921398}">
      <dgm:prSet/>
      <dgm:spPr>
        <a:solidFill>
          <a:schemeClr val="accent4">
            <a:lumMod val="40000"/>
            <a:lumOff val="60000"/>
          </a:schemeClr>
        </a:solidFill>
      </dgm:spPr>
      <dgm:t>
        <a:bodyPr/>
        <a:lstStyle/>
        <a:p>
          <a:pPr rtl="0"/>
          <a:r>
            <a:rPr lang="es-MX" dirty="0">
              <a:solidFill>
                <a:sysClr val="windowText" lastClr="000000"/>
              </a:solidFill>
            </a:rPr>
            <a:t>DEPENDIENTES.</a:t>
          </a:r>
        </a:p>
      </dgm:t>
    </dgm:pt>
    <dgm:pt modelId="{82B2E402-3244-9F4F-9FE5-43B5E0955C74}" type="parTrans" cxnId="{6FD4A3D4-22BD-2A45-A630-FA5F6D75F86E}">
      <dgm:prSet/>
      <dgm:spPr>
        <a:ln>
          <a:solidFill>
            <a:schemeClr val="accent4">
              <a:lumMod val="60000"/>
              <a:lumOff val="40000"/>
            </a:schemeClr>
          </a:solidFill>
        </a:ln>
      </dgm:spPr>
      <dgm:t>
        <a:bodyPr/>
        <a:lstStyle/>
        <a:p>
          <a:endParaRPr lang="es-ES_tradnl">
            <a:solidFill>
              <a:sysClr val="windowText" lastClr="000000"/>
            </a:solidFill>
          </a:endParaRPr>
        </a:p>
      </dgm:t>
    </dgm:pt>
    <dgm:pt modelId="{D1BFB5FF-0FF7-854B-B7A3-FF0602579CDC}" type="sibTrans" cxnId="{6FD4A3D4-22BD-2A45-A630-FA5F6D75F86E}">
      <dgm:prSet/>
      <dgm:spPr/>
      <dgm:t>
        <a:bodyPr/>
        <a:lstStyle/>
        <a:p>
          <a:endParaRPr lang="es-ES_tradnl">
            <a:solidFill>
              <a:sysClr val="windowText" lastClr="000000"/>
            </a:solidFill>
          </a:endParaRPr>
        </a:p>
      </dgm:t>
    </dgm:pt>
    <dgm:pt modelId="{B2FDC9F9-1E95-2949-96C9-A8519E11537A}">
      <dgm:prSet/>
      <dgm:spPr>
        <a:solidFill>
          <a:schemeClr val="accent4">
            <a:lumMod val="60000"/>
            <a:lumOff val="40000"/>
          </a:schemeClr>
        </a:solidFill>
      </dgm:spPr>
      <dgm:t>
        <a:bodyPr/>
        <a:lstStyle/>
        <a:p>
          <a:pPr rtl="0"/>
          <a:r>
            <a:rPr lang="es-MX" dirty="0">
              <a:solidFill>
                <a:sysClr val="windowText" lastClr="000000"/>
              </a:solidFill>
            </a:rPr>
            <a:t>INTERVINIENTES.</a:t>
          </a:r>
        </a:p>
      </dgm:t>
    </dgm:pt>
    <dgm:pt modelId="{E01CB14C-994C-9F49-940E-B4AB495575D8}" type="parTrans" cxnId="{0F6B53D1-D8B5-424B-842A-2CE0AB1D0125}">
      <dgm:prSet/>
      <dgm:spPr>
        <a:ln>
          <a:solidFill>
            <a:schemeClr val="accent4">
              <a:lumMod val="60000"/>
              <a:lumOff val="40000"/>
            </a:schemeClr>
          </a:solidFill>
        </a:ln>
      </dgm:spPr>
      <dgm:t>
        <a:bodyPr/>
        <a:lstStyle/>
        <a:p>
          <a:endParaRPr lang="es-ES_tradnl">
            <a:solidFill>
              <a:sysClr val="windowText" lastClr="000000"/>
            </a:solidFill>
          </a:endParaRPr>
        </a:p>
      </dgm:t>
    </dgm:pt>
    <dgm:pt modelId="{015C16F5-C700-C148-B94E-26B0A02714C9}" type="sibTrans" cxnId="{0F6B53D1-D8B5-424B-842A-2CE0AB1D0125}">
      <dgm:prSet/>
      <dgm:spPr/>
      <dgm:t>
        <a:bodyPr/>
        <a:lstStyle/>
        <a:p>
          <a:endParaRPr lang="es-ES_tradnl">
            <a:solidFill>
              <a:sysClr val="windowText" lastClr="000000"/>
            </a:solidFill>
          </a:endParaRPr>
        </a:p>
      </dgm:t>
    </dgm:pt>
    <dgm:pt modelId="{E90F18C7-7135-ED48-9F8A-A682A96B64DF}">
      <dgm:prSet/>
      <dgm:spPr>
        <a:solidFill>
          <a:schemeClr val="accent5">
            <a:lumMod val="60000"/>
            <a:lumOff val="40000"/>
          </a:schemeClr>
        </a:solidFill>
      </dgm:spPr>
      <dgm:t>
        <a:bodyPr/>
        <a:lstStyle/>
        <a:p>
          <a:pPr rtl="0"/>
          <a:r>
            <a:rPr lang="es-MX" dirty="0">
              <a:solidFill>
                <a:sysClr val="windowText" lastClr="000000"/>
              </a:solidFill>
            </a:rPr>
            <a:t>CUALITATIVAS.</a:t>
          </a:r>
        </a:p>
      </dgm:t>
    </dgm:pt>
    <dgm:pt modelId="{269213E8-23D4-114C-9C54-187BCC3E6FCD}" type="parTrans" cxnId="{EBF685B6-B305-A940-8BD4-E53D77334665}">
      <dgm:prSet/>
      <dgm:spPr/>
      <dgm:t>
        <a:bodyPr/>
        <a:lstStyle/>
        <a:p>
          <a:endParaRPr lang="es-ES_tradnl">
            <a:solidFill>
              <a:sysClr val="windowText" lastClr="000000"/>
            </a:solidFill>
          </a:endParaRPr>
        </a:p>
      </dgm:t>
    </dgm:pt>
    <dgm:pt modelId="{A0915739-E987-EC49-87DC-8235C4CD50C6}" type="sibTrans" cxnId="{EBF685B6-B305-A940-8BD4-E53D77334665}">
      <dgm:prSet/>
      <dgm:spPr/>
      <dgm:t>
        <a:bodyPr/>
        <a:lstStyle/>
        <a:p>
          <a:endParaRPr lang="es-ES_tradnl">
            <a:solidFill>
              <a:sysClr val="windowText" lastClr="000000"/>
            </a:solidFill>
          </a:endParaRPr>
        </a:p>
      </dgm:t>
    </dgm:pt>
    <dgm:pt modelId="{D11848F0-E183-2842-A525-7C2C02F46E14}">
      <dgm:prSet/>
      <dgm:spPr/>
      <dgm:t>
        <a:bodyPr/>
        <a:lstStyle/>
        <a:p>
          <a:pPr rtl="0"/>
          <a:r>
            <a:rPr lang="es-MX" dirty="0">
              <a:solidFill>
                <a:sysClr val="windowText" lastClr="000000"/>
              </a:solidFill>
            </a:rPr>
            <a:t>CUANTITATIVAS.</a:t>
          </a:r>
        </a:p>
      </dgm:t>
    </dgm:pt>
    <dgm:pt modelId="{005FADA6-77FB-4445-8C88-E9DB03E2CB2F}" type="parTrans" cxnId="{3A83DCC7-5CD7-B141-8759-FF88F4D075CA}">
      <dgm:prSet/>
      <dgm:spPr/>
      <dgm:t>
        <a:bodyPr/>
        <a:lstStyle/>
        <a:p>
          <a:endParaRPr lang="es-ES_tradnl">
            <a:solidFill>
              <a:sysClr val="windowText" lastClr="000000"/>
            </a:solidFill>
          </a:endParaRPr>
        </a:p>
      </dgm:t>
    </dgm:pt>
    <dgm:pt modelId="{F23B490F-6289-FC4B-A607-7B4F1D3D27B7}" type="sibTrans" cxnId="{3A83DCC7-5CD7-B141-8759-FF88F4D075CA}">
      <dgm:prSet/>
      <dgm:spPr/>
      <dgm:t>
        <a:bodyPr/>
        <a:lstStyle/>
        <a:p>
          <a:endParaRPr lang="es-ES_tradnl">
            <a:solidFill>
              <a:sysClr val="windowText" lastClr="000000"/>
            </a:solidFill>
          </a:endParaRPr>
        </a:p>
      </dgm:t>
    </dgm:pt>
    <dgm:pt modelId="{715F9C70-8140-304E-9C58-7E06CDD50EC3}">
      <dgm:prSet/>
      <dgm:spPr/>
      <dgm:t>
        <a:bodyPr/>
        <a:lstStyle/>
        <a:p>
          <a:pPr rtl="0"/>
          <a:endParaRPr lang="es-ES_tradnl" dirty="0">
            <a:solidFill>
              <a:sysClr val="windowText" lastClr="000000"/>
            </a:solidFill>
          </a:endParaRPr>
        </a:p>
      </dgm:t>
    </dgm:pt>
    <dgm:pt modelId="{B8580DFE-87F4-9B45-8339-606C1251E55A}" type="parTrans" cxnId="{28E2CACF-75BA-CD4C-A871-EA49B46E4AB6}">
      <dgm:prSet/>
      <dgm:spPr/>
      <dgm:t>
        <a:bodyPr/>
        <a:lstStyle/>
        <a:p>
          <a:endParaRPr lang="es-ES_tradnl">
            <a:solidFill>
              <a:sysClr val="windowText" lastClr="000000"/>
            </a:solidFill>
          </a:endParaRPr>
        </a:p>
      </dgm:t>
    </dgm:pt>
    <dgm:pt modelId="{D9771BD9-144A-7941-9C9D-4C55A9FC37A7}" type="sibTrans" cxnId="{28E2CACF-75BA-CD4C-A871-EA49B46E4AB6}">
      <dgm:prSet/>
      <dgm:spPr/>
      <dgm:t>
        <a:bodyPr/>
        <a:lstStyle/>
        <a:p>
          <a:endParaRPr lang="es-ES_tradnl">
            <a:solidFill>
              <a:sysClr val="windowText" lastClr="000000"/>
            </a:solidFill>
          </a:endParaRPr>
        </a:p>
      </dgm:t>
    </dgm:pt>
    <dgm:pt modelId="{FC03E594-FDB2-1943-A266-9A40643B8B66}">
      <dgm:prSet/>
      <dgm:spPr>
        <a:solidFill>
          <a:schemeClr val="accent5">
            <a:lumMod val="60000"/>
            <a:lumOff val="40000"/>
          </a:schemeClr>
        </a:solidFill>
      </dgm:spPr>
      <dgm:t>
        <a:bodyPr/>
        <a:lstStyle/>
        <a:p>
          <a:pPr rtl="0"/>
          <a:endParaRPr lang="es-MX" dirty="0">
            <a:solidFill>
              <a:sysClr val="windowText" lastClr="000000"/>
            </a:solidFill>
          </a:endParaRPr>
        </a:p>
      </dgm:t>
    </dgm:pt>
    <dgm:pt modelId="{300D3464-EA95-5E49-9EDC-BC2C8F73DDF6}" type="parTrans" cxnId="{5B869229-47D6-9241-8C46-E59390138BB9}">
      <dgm:prSet/>
      <dgm:spPr>
        <a:ln>
          <a:solidFill>
            <a:schemeClr val="accent1">
              <a:lumMod val="75000"/>
            </a:schemeClr>
          </a:solidFill>
        </a:ln>
      </dgm:spPr>
      <dgm:t>
        <a:bodyPr/>
        <a:lstStyle/>
        <a:p>
          <a:endParaRPr lang="es-ES_tradnl">
            <a:solidFill>
              <a:sysClr val="windowText" lastClr="000000"/>
            </a:solidFill>
          </a:endParaRPr>
        </a:p>
      </dgm:t>
    </dgm:pt>
    <dgm:pt modelId="{D5CC18D7-F505-474C-BEA2-99747E3FA764}" type="sibTrans" cxnId="{5B869229-47D6-9241-8C46-E59390138BB9}">
      <dgm:prSet/>
      <dgm:spPr/>
      <dgm:t>
        <a:bodyPr/>
        <a:lstStyle/>
        <a:p>
          <a:endParaRPr lang="es-ES_tradnl">
            <a:solidFill>
              <a:sysClr val="windowText" lastClr="000000"/>
            </a:solidFill>
          </a:endParaRPr>
        </a:p>
      </dgm:t>
    </dgm:pt>
    <dgm:pt modelId="{2A1920AF-5621-5645-8DE9-FE402D6C4B34}" type="pres">
      <dgm:prSet presAssocID="{41ECD01E-F39F-D844-A2C3-7CCAB396F0AE}" presName="diagram" presStyleCnt="0">
        <dgm:presLayoutVars>
          <dgm:chPref val="1"/>
          <dgm:dir/>
          <dgm:animOne val="branch"/>
          <dgm:animLvl val="lvl"/>
          <dgm:resizeHandles val="exact"/>
        </dgm:presLayoutVars>
      </dgm:prSet>
      <dgm:spPr/>
    </dgm:pt>
    <dgm:pt modelId="{DAF9DBE1-EA45-4B41-9F83-D0CFDDC76678}" type="pres">
      <dgm:prSet presAssocID="{5C89664B-BE91-C04B-844B-F67A13DF6787}" presName="root1" presStyleCnt="0"/>
      <dgm:spPr/>
    </dgm:pt>
    <dgm:pt modelId="{79C7245B-D808-1645-9358-B0F3B814C7ED}" type="pres">
      <dgm:prSet presAssocID="{5C89664B-BE91-C04B-844B-F67A13DF6787}" presName="LevelOneTextNode" presStyleLbl="node0" presStyleIdx="0" presStyleCnt="1">
        <dgm:presLayoutVars>
          <dgm:chPref val="3"/>
        </dgm:presLayoutVars>
      </dgm:prSet>
      <dgm:spPr/>
    </dgm:pt>
    <dgm:pt modelId="{4CD2780A-8C2C-8046-B29D-49AD95DC5558}" type="pres">
      <dgm:prSet presAssocID="{5C89664B-BE91-C04B-844B-F67A13DF6787}" presName="level2hierChild" presStyleCnt="0"/>
      <dgm:spPr/>
    </dgm:pt>
    <dgm:pt modelId="{96CE8873-C698-B547-961A-709869934DA5}" type="pres">
      <dgm:prSet presAssocID="{B8580DFE-87F4-9B45-8339-606C1251E55A}" presName="conn2-1" presStyleLbl="parChTrans1D2" presStyleIdx="0" presStyleCnt="2"/>
      <dgm:spPr/>
    </dgm:pt>
    <dgm:pt modelId="{2D310609-C9FD-F049-B8AF-0EFFF5D7430E}" type="pres">
      <dgm:prSet presAssocID="{B8580DFE-87F4-9B45-8339-606C1251E55A}" presName="connTx" presStyleLbl="parChTrans1D2" presStyleIdx="0" presStyleCnt="2"/>
      <dgm:spPr/>
    </dgm:pt>
    <dgm:pt modelId="{58835ECC-CE45-384C-A4E7-634AA81123B6}" type="pres">
      <dgm:prSet presAssocID="{715F9C70-8140-304E-9C58-7E06CDD50EC3}" presName="root2" presStyleCnt="0"/>
      <dgm:spPr/>
    </dgm:pt>
    <dgm:pt modelId="{AFE23E53-C90C-0E47-86E0-585E7D2F7761}" type="pres">
      <dgm:prSet presAssocID="{715F9C70-8140-304E-9C58-7E06CDD50EC3}" presName="LevelTwoTextNode" presStyleLbl="node2" presStyleIdx="0" presStyleCnt="2" custScaleX="2682">
        <dgm:presLayoutVars>
          <dgm:chPref val="3"/>
        </dgm:presLayoutVars>
      </dgm:prSet>
      <dgm:spPr/>
    </dgm:pt>
    <dgm:pt modelId="{E6577B5A-F358-5D4F-9F96-62ADAA7E535A}" type="pres">
      <dgm:prSet presAssocID="{715F9C70-8140-304E-9C58-7E06CDD50EC3}" presName="level3hierChild" presStyleCnt="0"/>
      <dgm:spPr/>
    </dgm:pt>
    <dgm:pt modelId="{084F8A33-4E35-CC49-8217-B083B89B678D}" type="pres">
      <dgm:prSet presAssocID="{9DABED05-1197-144A-8857-6003785C86F4}" presName="conn2-1" presStyleLbl="parChTrans1D3" presStyleIdx="0" presStyleCnt="5"/>
      <dgm:spPr/>
    </dgm:pt>
    <dgm:pt modelId="{4C2F4709-F05B-D248-A46D-224FD7FD19C8}" type="pres">
      <dgm:prSet presAssocID="{9DABED05-1197-144A-8857-6003785C86F4}" presName="connTx" presStyleLbl="parChTrans1D3" presStyleIdx="0" presStyleCnt="5"/>
      <dgm:spPr/>
    </dgm:pt>
    <dgm:pt modelId="{28F47B9A-87E2-1741-983D-9FB96A241F9A}" type="pres">
      <dgm:prSet presAssocID="{039CD3B8-D62B-0E48-846E-CF5E37B43DEF}" presName="root2" presStyleCnt="0"/>
      <dgm:spPr/>
    </dgm:pt>
    <dgm:pt modelId="{CD701A99-536B-A944-A605-30FFA7E90267}" type="pres">
      <dgm:prSet presAssocID="{039CD3B8-D62B-0E48-846E-CF5E37B43DEF}" presName="LevelTwoTextNode" presStyleLbl="node3" presStyleIdx="0" presStyleCnt="5">
        <dgm:presLayoutVars>
          <dgm:chPref val="3"/>
        </dgm:presLayoutVars>
      </dgm:prSet>
      <dgm:spPr/>
    </dgm:pt>
    <dgm:pt modelId="{4B3374AE-9243-B543-B28A-63154F554B41}" type="pres">
      <dgm:prSet presAssocID="{039CD3B8-D62B-0E48-846E-CF5E37B43DEF}" presName="level3hierChild" presStyleCnt="0"/>
      <dgm:spPr/>
    </dgm:pt>
    <dgm:pt modelId="{139F2595-60AA-4644-AE75-72A92C1900EB}" type="pres">
      <dgm:prSet presAssocID="{82B2E402-3244-9F4F-9FE5-43B5E0955C74}" presName="conn2-1" presStyleLbl="parChTrans1D3" presStyleIdx="1" presStyleCnt="5"/>
      <dgm:spPr/>
    </dgm:pt>
    <dgm:pt modelId="{F6B91C7E-6A4A-214A-A121-BBA1D1F8B374}" type="pres">
      <dgm:prSet presAssocID="{82B2E402-3244-9F4F-9FE5-43B5E0955C74}" presName="connTx" presStyleLbl="parChTrans1D3" presStyleIdx="1" presStyleCnt="5"/>
      <dgm:spPr/>
    </dgm:pt>
    <dgm:pt modelId="{AA97B2FA-8649-0547-8742-24DACFBA3183}" type="pres">
      <dgm:prSet presAssocID="{F7C932B6-6AA0-0B4A-8A81-B88609921398}" presName="root2" presStyleCnt="0"/>
      <dgm:spPr/>
    </dgm:pt>
    <dgm:pt modelId="{099CA4B5-58F8-0649-AC9C-D6550AAA5639}" type="pres">
      <dgm:prSet presAssocID="{F7C932B6-6AA0-0B4A-8A81-B88609921398}" presName="LevelTwoTextNode" presStyleLbl="node3" presStyleIdx="1" presStyleCnt="5">
        <dgm:presLayoutVars>
          <dgm:chPref val="3"/>
        </dgm:presLayoutVars>
      </dgm:prSet>
      <dgm:spPr/>
    </dgm:pt>
    <dgm:pt modelId="{232F3217-A830-1D4C-9309-03601524E69B}" type="pres">
      <dgm:prSet presAssocID="{F7C932B6-6AA0-0B4A-8A81-B88609921398}" presName="level3hierChild" presStyleCnt="0"/>
      <dgm:spPr/>
    </dgm:pt>
    <dgm:pt modelId="{FAA57397-0D29-2D47-9CAB-9A9D09901177}" type="pres">
      <dgm:prSet presAssocID="{E01CB14C-994C-9F49-940E-B4AB495575D8}" presName="conn2-1" presStyleLbl="parChTrans1D3" presStyleIdx="2" presStyleCnt="5"/>
      <dgm:spPr/>
    </dgm:pt>
    <dgm:pt modelId="{274AF3F3-55ED-DD41-A8C4-99D8B7A2B113}" type="pres">
      <dgm:prSet presAssocID="{E01CB14C-994C-9F49-940E-B4AB495575D8}" presName="connTx" presStyleLbl="parChTrans1D3" presStyleIdx="2" presStyleCnt="5"/>
      <dgm:spPr/>
    </dgm:pt>
    <dgm:pt modelId="{C5DF594B-0AC4-3E40-B0C1-3EE9E0FBD3DD}" type="pres">
      <dgm:prSet presAssocID="{B2FDC9F9-1E95-2949-96C9-A8519E11537A}" presName="root2" presStyleCnt="0"/>
      <dgm:spPr/>
    </dgm:pt>
    <dgm:pt modelId="{6B81B52C-D0A8-BE4D-A35B-37294F2A88C7}" type="pres">
      <dgm:prSet presAssocID="{B2FDC9F9-1E95-2949-96C9-A8519E11537A}" presName="LevelTwoTextNode" presStyleLbl="node3" presStyleIdx="2" presStyleCnt="5">
        <dgm:presLayoutVars>
          <dgm:chPref val="3"/>
        </dgm:presLayoutVars>
      </dgm:prSet>
      <dgm:spPr/>
    </dgm:pt>
    <dgm:pt modelId="{4A5AB7A4-86E5-5243-9F9B-252471816389}" type="pres">
      <dgm:prSet presAssocID="{B2FDC9F9-1E95-2949-96C9-A8519E11537A}" presName="level3hierChild" presStyleCnt="0"/>
      <dgm:spPr/>
    </dgm:pt>
    <dgm:pt modelId="{1B6209F2-42FA-ED4B-B7F4-DEDF9BB64D49}" type="pres">
      <dgm:prSet presAssocID="{300D3464-EA95-5E49-9EDC-BC2C8F73DDF6}" presName="conn2-1" presStyleLbl="parChTrans1D2" presStyleIdx="1" presStyleCnt="2"/>
      <dgm:spPr/>
    </dgm:pt>
    <dgm:pt modelId="{748C71B8-9542-034A-B855-6D412576D5FF}" type="pres">
      <dgm:prSet presAssocID="{300D3464-EA95-5E49-9EDC-BC2C8F73DDF6}" presName="connTx" presStyleLbl="parChTrans1D2" presStyleIdx="1" presStyleCnt="2"/>
      <dgm:spPr/>
    </dgm:pt>
    <dgm:pt modelId="{E0D1F14A-95C2-A843-87A9-02FD9D84A38F}" type="pres">
      <dgm:prSet presAssocID="{FC03E594-FDB2-1943-A266-9A40643B8B66}" presName="root2" presStyleCnt="0"/>
      <dgm:spPr/>
    </dgm:pt>
    <dgm:pt modelId="{6486CBD5-1149-AA44-BE0A-F69023EAEAC3}" type="pres">
      <dgm:prSet presAssocID="{FC03E594-FDB2-1943-A266-9A40643B8B66}" presName="LevelTwoTextNode" presStyleLbl="node2" presStyleIdx="1" presStyleCnt="2" custScaleX="2930">
        <dgm:presLayoutVars>
          <dgm:chPref val="3"/>
        </dgm:presLayoutVars>
      </dgm:prSet>
      <dgm:spPr/>
    </dgm:pt>
    <dgm:pt modelId="{7225657D-BA12-864D-9B6D-066D68097990}" type="pres">
      <dgm:prSet presAssocID="{FC03E594-FDB2-1943-A266-9A40643B8B66}" presName="level3hierChild" presStyleCnt="0"/>
      <dgm:spPr/>
    </dgm:pt>
    <dgm:pt modelId="{340E2FCC-4743-8C41-BD3D-B00166BA278D}" type="pres">
      <dgm:prSet presAssocID="{269213E8-23D4-114C-9C54-187BCC3E6FCD}" presName="conn2-1" presStyleLbl="parChTrans1D3" presStyleIdx="3" presStyleCnt="5"/>
      <dgm:spPr/>
    </dgm:pt>
    <dgm:pt modelId="{C0BB50ED-2E8B-464C-A118-DC3C143646F6}" type="pres">
      <dgm:prSet presAssocID="{269213E8-23D4-114C-9C54-187BCC3E6FCD}" presName="connTx" presStyleLbl="parChTrans1D3" presStyleIdx="3" presStyleCnt="5"/>
      <dgm:spPr/>
    </dgm:pt>
    <dgm:pt modelId="{6454C937-DDB3-724F-8D5D-5420720B6A5E}" type="pres">
      <dgm:prSet presAssocID="{E90F18C7-7135-ED48-9F8A-A682A96B64DF}" presName="root2" presStyleCnt="0"/>
      <dgm:spPr/>
    </dgm:pt>
    <dgm:pt modelId="{11C112E1-ED10-FB41-ABAD-50159BB9482A}" type="pres">
      <dgm:prSet presAssocID="{E90F18C7-7135-ED48-9F8A-A682A96B64DF}" presName="LevelTwoTextNode" presStyleLbl="node3" presStyleIdx="3" presStyleCnt="5">
        <dgm:presLayoutVars>
          <dgm:chPref val="3"/>
        </dgm:presLayoutVars>
      </dgm:prSet>
      <dgm:spPr/>
    </dgm:pt>
    <dgm:pt modelId="{84B0D1AC-AA80-8C43-B33B-386718DC2BAE}" type="pres">
      <dgm:prSet presAssocID="{E90F18C7-7135-ED48-9F8A-A682A96B64DF}" presName="level3hierChild" presStyleCnt="0"/>
      <dgm:spPr/>
    </dgm:pt>
    <dgm:pt modelId="{17C23FCF-F896-A54A-9D3D-4601A4AFE370}" type="pres">
      <dgm:prSet presAssocID="{005FADA6-77FB-4445-8C88-E9DB03E2CB2F}" presName="conn2-1" presStyleLbl="parChTrans1D3" presStyleIdx="4" presStyleCnt="5"/>
      <dgm:spPr/>
    </dgm:pt>
    <dgm:pt modelId="{B682DC17-E0E2-CE48-9FEF-E9050C2E348C}" type="pres">
      <dgm:prSet presAssocID="{005FADA6-77FB-4445-8C88-E9DB03E2CB2F}" presName="connTx" presStyleLbl="parChTrans1D3" presStyleIdx="4" presStyleCnt="5"/>
      <dgm:spPr/>
    </dgm:pt>
    <dgm:pt modelId="{08A7B64D-E002-6F49-B137-CA31133660F6}" type="pres">
      <dgm:prSet presAssocID="{D11848F0-E183-2842-A525-7C2C02F46E14}" presName="root2" presStyleCnt="0"/>
      <dgm:spPr/>
    </dgm:pt>
    <dgm:pt modelId="{96E5310A-A170-AA44-AF84-6DBA0BAACB7F}" type="pres">
      <dgm:prSet presAssocID="{D11848F0-E183-2842-A525-7C2C02F46E14}" presName="LevelTwoTextNode" presStyleLbl="node3" presStyleIdx="4" presStyleCnt="5">
        <dgm:presLayoutVars>
          <dgm:chPref val="3"/>
        </dgm:presLayoutVars>
      </dgm:prSet>
      <dgm:spPr/>
    </dgm:pt>
    <dgm:pt modelId="{B02DDE28-D5E5-E646-B6DE-76533C072C0E}" type="pres">
      <dgm:prSet presAssocID="{D11848F0-E183-2842-A525-7C2C02F46E14}" presName="level3hierChild" presStyleCnt="0"/>
      <dgm:spPr/>
    </dgm:pt>
  </dgm:ptLst>
  <dgm:cxnLst>
    <dgm:cxn modelId="{CDEC400B-03A5-8745-AD54-BE8E078E0564}" type="presOf" srcId="{E90F18C7-7135-ED48-9F8A-A682A96B64DF}" destId="{11C112E1-ED10-FB41-ABAD-50159BB9482A}" srcOrd="0" destOrd="0" presId="urn:microsoft.com/office/officeart/2005/8/layout/hierarchy2"/>
    <dgm:cxn modelId="{9C7D560C-DB40-114C-98F1-9ED5D5D00A90}" type="presOf" srcId="{82B2E402-3244-9F4F-9FE5-43B5E0955C74}" destId="{F6B91C7E-6A4A-214A-A121-BBA1D1F8B374}" srcOrd="1" destOrd="0" presId="urn:microsoft.com/office/officeart/2005/8/layout/hierarchy2"/>
    <dgm:cxn modelId="{A7D6BD10-C91D-324F-86F9-5908EA62459E}" type="presOf" srcId="{300D3464-EA95-5E49-9EDC-BC2C8F73DDF6}" destId="{1B6209F2-42FA-ED4B-B7F4-DEDF9BB64D49}" srcOrd="0" destOrd="0" presId="urn:microsoft.com/office/officeart/2005/8/layout/hierarchy2"/>
    <dgm:cxn modelId="{C3857716-5AE3-E242-B88F-357E6E3ED981}" type="presOf" srcId="{005FADA6-77FB-4445-8C88-E9DB03E2CB2F}" destId="{17C23FCF-F896-A54A-9D3D-4601A4AFE370}" srcOrd="0" destOrd="0" presId="urn:microsoft.com/office/officeart/2005/8/layout/hierarchy2"/>
    <dgm:cxn modelId="{7F36621B-9DB1-D345-8C6E-37AB343E89C3}" type="presOf" srcId="{FC03E594-FDB2-1943-A266-9A40643B8B66}" destId="{6486CBD5-1149-AA44-BE0A-F69023EAEAC3}" srcOrd="0" destOrd="0" presId="urn:microsoft.com/office/officeart/2005/8/layout/hierarchy2"/>
    <dgm:cxn modelId="{DF387622-7AE3-D54A-B0C1-CBD28B398BC4}" srcId="{715F9C70-8140-304E-9C58-7E06CDD50EC3}" destId="{039CD3B8-D62B-0E48-846E-CF5E37B43DEF}" srcOrd="0" destOrd="0" parTransId="{9DABED05-1197-144A-8857-6003785C86F4}" sibTransId="{69185D57-FE93-3D4E-9295-925ED5C34614}"/>
    <dgm:cxn modelId="{0EEA0E29-71FA-764B-905C-94750B95EB6C}" srcId="{41ECD01E-F39F-D844-A2C3-7CCAB396F0AE}" destId="{5C89664B-BE91-C04B-844B-F67A13DF6787}" srcOrd="0" destOrd="0" parTransId="{B3E94134-D93C-BC43-A562-B95BF000B6D4}" sibTransId="{63F4AA8C-D344-4C4F-BC7F-456C5513EE4C}"/>
    <dgm:cxn modelId="{5B869229-47D6-9241-8C46-E59390138BB9}" srcId="{5C89664B-BE91-C04B-844B-F67A13DF6787}" destId="{FC03E594-FDB2-1943-A266-9A40643B8B66}" srcOrd="1" destOrd="0" parTransId="{300D3464-EA95-5E49-9EDC-BC2C8F73DDF6}" sibTransId="{D5CC18D7-F505-474C-BEA2-99747E3FA764}"/>
    <dgm:cxn modelId="{BE8A8F2F-E3B5-F946-9803-0575238C9ABC}" type="presOf" srcId="{005FADA6-77FB-4445-8C88-E9DB03E2CB2F}" destId="{B682DC17-E0E2-CE48-9FEF-E9050C2E348C}" srcOrd="1" destOrd="0" presId="urn:microsoft.com/office/officeart/2005/8/layout/hierarchy2"/>
    <dgm:cxn modelId="{522BA541-C8F0-3A4C-9F6D-F46606AC1E9F}" type="presOf" srcId="{039CD3B8-D62B-0E48-846E-CF5E37B43DEF}" destId="{CD701A99-536B-A944-A605-30FFA7E90267}" srcOrd="0" destOrd="0" presId="urn:microsoft.com/office/officeart/2005/8/layout/hierarchy2"/>
    <dgm:cxn modelId="{4A547943-DC22-FF40-B448-387046E70F47}" type="presOf" srcId="{E01CB14C-994C-9F49-940E-B4AB495575D8}" destId="{274AF3F3-55ED-DD41-A8C4-99D8B7A2B113}" srcOrd="1" destOrd="0" presId="urn:microsoft.com/office/officeart/2005/8/layout/hierarchy2"/>
    <dgm:cxn modelId="{30651268-9D75-5140-B438-F0551B69FF59}" type="presOf" srcId="{E01CB14C-994C-9F49-940E-B4AB495575D8}" destId="{FAA57397-0D29-2D47-9CAB-9A9D09901177}" srcOrd="0" destOrd="0" presId="urn:microsoft.com/office/officeart/2005/8/layout/hierarchy2"/>
    <dgm:cxn modelId="{E047C868-E943-6A4F-AFF3-A344112FEA8E}" type="presOf" srcId="{B8580DFE-87F4-9B45-8339-606C1251E55A}" destId="{2D310609-C9FD-F049-B8AF-0EFFF5D7430E}" srcOrd="1" destOrd="0" presId="urn:microsoft.com/office/officeart/2005/8/layout/hierarchy2"/>
    <dgm:cxn modelId="{478A8C78-978D-0047-98EF-0238E579D6EB}" type="presOf" srcId="{82B2E402-3244-9F4F-9FE5-43B5E0955C74}" destId="{139F2595-60AA-4644-AE75-72A92C1900EB}" srcOrd="0" destOrd="0" presId="urn:microsoft.com/office/officeart/2005/8/layout/hierarchy2"/>
    <dgm:cxn modelId="{8D78F184-C1A6-E64D-8B30-2417593C2EEE}" type="presOf" srcId="{D11848F0-E183-2842-A525-7C2C02F46E14}" destId="{96E5310A-A170-AA44-AF84-6DBA0BAACB7F}" srcOrd="0" destOrd="0" presId="urn:microsoft.com/office/officeart/2005/8/layout/hierarchy2"/>
    <dgm:cxn modelId="{42776D92-2119-E74D-9018-86ED4CAF45B8}" type="presOf" srcId="{9DABED05-1197-144A-8857-6003785C86F4}" destId="{4C2F4709-F05B-D248-A46D-224FD7FD19C8}" srcOrd="1" destOrd="0" presId="urn:microsoft.com/office/officeart/2005/8/layout/hierarchy2"/>
    <dgm:cxn modelId="{052BB7B0-DDBD-CD4E-9BA8-9C7A71C96D17}" type="presOf" srcId="{269213E8-23D4-114C-9C54-187BCC3E6FCD}" destId="{C0BB50ED-2E8B-464C-A118-DC3C143646F6}" srcOrd="1" destOrd="0" presId="urn:microsoft.com/office/officeart/2005/8/layout/hierarchy2"/>
    <dgm:cxn modelId="{CE63B1B5-09B9-1942-8DA0-45209BEE5547}" type="presOf" srcId="{9DABED05-1197-144A-8857-6003785C86F4}" destId="{084F8A33-4E35-CC49-8217-B083B89B678D}" srcOrd="0" destOrd="0" presId="urn:microsoft.com/office/officeart/2005/8/layout/hierarchy2"/>
    <dgm:cxn modelId="{EBF685B6-B305-A940-8BD4-E53D77334665}" srcId="{FC03E594-FDB2-1943-A266-9A40643B8B66}" destId="{E90F18C7-7135-ED48-9F8A-A682A96B64DF}" srcOrd="0" destOrd="0" parTransId="{269213E8-23D4-114C-9C54-187BCC3E6FCD}" sibTransId="{A0915739-E987-EC49-87DC-8235C4CD50C6}"/>
    <dgm:cxn modelId="{BDC9B4C4-13E5-B948-A961-0F718117E628}" type="presOf" srcId="{F7C932B6-6AA0-0B4A-8A81-B88609921398}" destId="{099CA4B5-58F8-0649-AC9C-D6550AAA5639}" srcOrd="0" destOrd="0" presId="urn:microsoft.com/office/officeart/2005/8/layout/hierarchy2"/>
    <dgm:cxn modelId="{3A83DCC7-5CD7-B141-8759-FF88F4D075CA}" srcId="{FC03E594-FDB2-1943-A266-9A40643B8B66}" destId="{D11848F0-E183-2842-A525-7C2C02F46E14}" srcOrd="1" destOrd="0" parTransId="{005FADA6-77FB-4445-8C88-E9DB03E2CB2F}" sibTransId="{F23B490F-6289-FC4B-A607-7B4F1D3D27B7}"/>
    <dgm:cxn modelId="{28E2CACF-75BA-CD4C-A871-EA49B46E4AB6}" srcId="{5C89664B-BE91-C04B-844B-F67A13DF6787}" destId="{715F9C70-8140-304E-9C58-7E06CDD50EC3}" srcOrd="0" destOrd="0" parTransId="{B8580DFE-87F4-9B45-8339-606C1251E55A}" sibTransId="{D9771BD9-144A-7941-9C9D-4C55A9FC37A7}"/>
    <dgm:cxn modelId="{0F6B53D1-D8B5-424B-842A-2CE0AB1D0125}" srcId="{715F9C70-8140-304E-9C58-7E06CDD50EC3}" destId="{B2FDC9F9-1E95-2949-96C9-A8519E11537A}" srcOrd="2" destOrd="0" parTransId="{E01CB14C-994C-9F49-940E-B4AB495575D8}" sibTransId="{015C16F5-C700-C148-B94E-26B0A02714C9}"/>
    <dgm:cxn modelId="{F82585D4-8E32-B847-9E16-917B8F830D10}" type="presOf" srcId="{300D3464-EA95-5E49-9EDC-BC2C8F73DDF6}" destId="{748C71B8-9542-034A-B855-6D412576D5FF}" srcOrd="1" destOrd="0" presId="urn:microsoft.com/office/officeart/2005/8/layout/hierarchy2"/>
    <dgm:cxn modelId="{6FD4A3D4-22BD-2A45-A630-FA5F6D75F86E}" srcId="{715F9C70-8140-304E-9C58-7E06CDD50EC3}" destId="{F7C932B6-6AA0-0B4A-8A81-B88609921398}" srcOrd="1" destOrd="0" parTransId="{82B2E402-3244-9F4F-9FE5-43B5E0955C74}" sibTransId="{D1BFB5FF-0FF7-854B-B7A3-FF0602579CDC}"/>
    <dgm:cxn modelId="{4A09F0D4-08E9-704E-9845-FEF46DBA9FF0}" type="presOf" srcId="{B8580DFE-87F4-9B45-8339-606C1251E55A}" destId="{96CE8873-C698-B547-961A-709869934DA5}" srcOrd="0" destOrd="0" presId="urn:microsoft.com/office/officeart/2005/8/layout/hierarchy2"/>
    <dgm:cxn modelId="{115A24DC-E8EE-7A4D-83EF-5A9FD3E871F4}" type="presOf" srcId="{5C89664B-BE91-C04B-844B-F67A13DF6787}" destId="{79C7245B-D808-1645-9358-B0F3B814C7ED}" srcOrd="0" destOrd="0" presId="urn:microsoft.com/office/officeart/2005/8/layout/hierarchy2"/>
    <dgm:cxn modelId="{849618E8-4D45-004D-8EE7-481FBE786A62}" type="presOf" srcId="{B2FDC9F9-1E95-2949-96C9-A8519E11537A}" destId="{6B81B52C-D0A8-BE4D-A35B-37294F2A88C7}" srcOrd="0" destOrd="0" presId="urn:microsoft.com/office/officeart/2005/8/layout/hierarchy2"/>
    <dgm:cxn modelId="{F0D3AEF3-F426-1641-83BD-F99651049A8A}" type="presOf" srcId="{41ECD01E-F39F-D844-A2C3-7CCAB396F0AE}" destId="{2A1920AF-5621-5645-8DE9-FE402D6C4B34}" srcOrd="0" destOrd="0" presId="urn:microsoft.com/office/officeart/2005/8/layout/hierarchy2"/>
    <dgm:cxn modelId="{F19364FD-1424-6440-9EF3-FF246649C333}" type="presOf" srcId="{715F9C70-8140-304E-9C58-7E06CDD50EC3}" destId="{AFE23E53-C90C-0E47-86E0-585E7D2F7761}" srcOrd="0" destOrd="0" presId="urn:microsoft.com/office/officeart/2005/8/layout/hierarchy2"/>
    <dgm:cxn modelId="{CBBD05FF-A933-D744-8AED-C4A400AA144C}" type="presOf" srcId="{269213E8-23D4-114C-9C54-187BCC3E6FCD}" destId="{340E2FCC-4743-8C41-BD3D-B00166BA278D}" srcOrd="0" destOrd="0" presId="urn:microsoft.com/office/officeart/2005/8/layout/hierarchy2"/>
    <dgm:cxn modelId="{BA79F012-B33C-5142-9036-A9062948082D}" type="presParOf" srcId="{2A1920AF-5621-5645-8DE9-FE402D6C4B34}" destId="{DAF9DBE1-EA45-4B41-9F83-D0CFDDC76678}" srcOrd="0" destOrd="0" presId="urn:microsoft.com/office/officeart/2005/8/layout/hierarchy2"/>
    <dgm:cxn modelId="{24706AD7-5A6B-2646-9C4B-2B4BE8FBF052}" type="presParOf" srcId="{DAF9DBE1-EA45-4B41-9F83-D0CFDDC76678}" destId="{79C7245B-D808-1645-9358-B0F3B814C7ED}" srcOrd="0" destOrd="0" presId="urn:microsoft.com/office/officeart/2005/8/layout/hierarchy2"/>
    <dgm:cxn modelId="{C01721CB-CB0B-B941-93AF-1458CBCBF82A}" type="presParOf" srcId="{DAF9DBE1-EA45-4B41-9F83-D0CFDDC76678}" destId="{4CD2780A-8C2C-8046-B29D-49AD95DC5558}" srcOrd="1" destOrd="0" presId="urn:microsoft.com/office/officeart/2005/8/layout/hierarchy2"/>
    <dgm:cxn modelId="{8E3579BB-12B8-784A-B56B-ED73493CD83A}" type="presParOf" srcId="{4CD2780A-8C2C-8046-B29D-49AD95DC5558}" destId="{96CE8873-C698-B547-961A-709869934DA5}" srcOrd="0" destOrd="0" presId="urn:microsoft.com/office/officeart/2005/8/layout/hierarchy2"/>
    <dgm:cxn modelId="{35607CCD-49E1-D84D-ADF7-C0270E232008}" type="presParOf" srcId="{96CE8873-C698-B547-961A-709869934DA5}" destId="{2D310609-C9FD-F049-B8AF-0EFFF5D7430E}" srcOrd="0" destOrd="0" presId="urn:microsoft.com/office/officeart/2005/8/layout/hierarchy2"/>
    <dgm:cxn modelId="{E0290D5E-59A5-1846-B71E-E8A04113C705}" type="presParOf" srcId="{4CD2780A-8C2C-8046-B29D-49AD95DC5558}" destId="{58835ECC-CE45-384C-A4E7-634AA81123B6}" srcOrd="1" destOrd="0" presId="urn:microsoft.com/office/officeart/2005/8/layout/hierarchy2"/>
    <dgm:cxn modelId="{DD181CEC-6A6E-8D44-8F12-54C49E4E942E}" type="presParOf" srcId="{58835ECC-CE45-384C-A4E7-634AA81123B6}" destId="{AFE23E53-C90C-0E47-86E0-585E7D2F7761}" srcOrd="0" destOrd="0" presId="urn:microsoft.com/office/officeart/2005/8/layout/hierarchy2"/>
    <dgm:cxn modelId="{B3A00A32-05A1-CD44-B3EC-A9F7A2602220}" type="presParOf" srcId="{58835ECC-CE45-384C-A4E7-634AA81123B6}" destId="{E6577B5A-F358-5D4F-9F96-62ADAA7E535A}" srcOrd="1" destOrd="0" presId="urn:microsoft.com/office/officeart/2005/8/layout/hierarchy2"/>
    <dgm:cxn modelId="{4DEA0CFD-5B5D-0F42-9E0D-D9D19EE0AC20}" type="presParOf" srcId="{E6577B5A-F358-5D4F-9F96-62ADAA7E535A}" destId="{084F8A33-4E35-CC49-8217-B083B89B678D}" srcOrd="0" destOrd="0" presId="urn:microsoft.com/office/officeart/2005/8/layout/hierarchy2"/>
    <dgm:cxn modelId="{5270044C-1930-A849-ABEA-B54ED022F19E}" type="presParOf" srcId="{084F8A33-4E35-CC49-8217-B083B89B678D}" destId="{4C2F4709-F05B-D248-A46D-224FD7FD19C8}" srcOrd="0" destOrd="0" presId="urn:microsoft.com/office/officeart/2005/8/layout/hierarchy2"/>
    <dgm:cxn modelId="{9A6EB26A-B2D8-BF4F-9500-8FA3F4ECCD4F}" type="presParOf" srcId="{E6577B5A-F358-5D4F-9F96-62ADAA7E535A}" destId="{28F47B9A-87E2-1741-983D-9FB96A241F9A}" srcOrd="1" destOrd="0" presId="urn:microsoft.com/office/officeart/2005/8/layout/hierarchy2"/>
    <dgm:cxn modelId="{B4EA20B4-3A03-1442-B28B-E70B7637175D}" type="presParOf" srcId="{28F47B9A-87E2-1741-983D-9FB96A241F9A}" destId="{CD701A99-536B-A944-A605-30FFA7E90267}" srcOrd="0" destOrd="0" presId="urn:microsoft.com/office/officeart/2005/8/layout/hierarchy2"/>
    <dgm:cxn modelId="{F3561088-D258-7C40-8303-C9C9E833340D}" type="presParOf" srcId="{28F47B9A-87E2-1741-983D-9FB96A241F9A}" destId="{4B3374AE-9243-B543-B28A-63154F554B41}" srcOrd="1" destOrd="0" presId="urn:microsoft.com/office/officeart/2005/8/layout/hierarchy2"/>
    <dgm:cxn modelId="{3AD42BD6-E059-A34D-B5E8-C4164046412E}" type="presParOf" srcId="{E6577B5A-F358-5D4F-9F96-62ADAA7E535A}" destId="{139F2595-60AA-4644-AE75-72A92C1900EB}" srcOrd="2" destOrd="0" presId="urn:microsoft.com/office/officeart/2005/8/layout/hierarchy2"/>
    <dgm:cxn modelId="{9650263F-C8E1-AC4D-A08E-66205BDE6776}" type="presParOf" srcId="{139F2595-60AA-4644-AE75-72A92C1900EB}" destId="{F6B91C7E-6A4A-214A-A121-BBA1D1F8B374}" srcOrd="0" destOrd="0" presId="urn:microsoft.com/office/officeart/2005/8/layout/hierarchy2"/>
    <dgm:cxn modelId="{CB4F822C-026B-674A-9509-DE34896358F2}" type="presParOf" srcId="{E6577B5A-F358-5D4F-9F96-62ADAA7E535A}" destId="{AA97B2FA-8649-0547-8742-24DACFBA3183}" srcOrd="3" destOrd="0" presId="urn:microsoft.com/office/officeart/2005/8/layout/hierarchy2"/>
    <dgm:cxn modelId="{0473CCF4-9B52-8E47-A50D-161B879B886C}" type="presParOf" srcId="{AA97B2FA-8649-0547-8742-24DACFBA3183}" destId="{099CA4B5-58F8-0649-AC9C-D6550AAA5639}" srcOrd="0" destOrd="0" presId="urn:microsoft.com/office/officeart/2005/8/layout/hierarchy2"/>
    <dgm:cxn modelId="{7CE8AA02-67F9-A945-AA87-F4CE2EECD0DC}" type="presParOf" srcId="{AA97B2FA-8649-0547-8742-24DACFBA3183}" destId="{232F3217-A830-1D4C-9309-03601524E69B}" srcOrd="1" destOrd="0" presId="urn:microsoft.com/office/officeart/2005/8/layout/hierarchy2"/>
    <dgm:cxn modelId="{711B06B1-4841-3C46-8533-C875D2FEEA05}" type="presParOf" srcId="{E6577B5A-F358-5D4F-9F96-62ADAA7E535A}" destId="{FAA57397-0D29-2D47-9CAB-9A9D09901177}" srcOrd="4" destOrd="0" presId="urn:microsoft.com/office/officeart/2005/8/layout/hierarchy2"/>
    <dgm:cxn modelId="{4F02A38F-B02D-1D47-9D97-022930389917}" type="presParOf" srcId="{FAA57397-0D29-2D47-9CAB-9A9D09901177}" destId="{274AF3F3-55ED-DD41-A8C4-99D8B7A2B113}" srcOrd="0" destOrd="0" presId="urn:microsoft.com/office/officeart/2005/8/layout/hierarchy2"/>
    <dgm:cxn modelId="{63CECC96-55E4-3447-BCA8-ACF07D6C2AD6}" type="presParOf" srcId="{E6577B5A-F358-5D4F-9F96-62ADAA7E535A}" destId="{C5DF594B-0AC4-3E40-B0C1-3EE9E0FBD3DD}" srcOrd="5" destOrd="0" presId="urn:microsoft.com/office/officeart/2005/8/layout/hierarchy2"/>
    <dgm:cxn modelId="{518477D7-26B5-2D42-9552-90EF3201A725}" type="presParOf" srcId="{C5DF594B-0AC4-3E40-B0C1-3EE9E0FBD3DD}" destId="{6B81B52C-D0A8-BE4D-A35B-37294F2A88C7}" srcOrd="0" destOrd="0" presId="urn:microsoft.com/office/officeart/2005/8/layout/hierarchy2"/>
    <dgm:cxn modelId="{2349A1F2-5991-5248-A9B5-595D85586C70}" type="presParOf" srcId="{C5DF594B-0AC4-3E40-B0C1-3EE9E0FBD3DD}" destId="{4A5AB7A4-86E5-5243-9F9B-252471816389}" srcOrd="1" destOrd="0" presId="urn:microsoft.com/office/officeart/2005/8/layout/hierarchy2"/>
    <dgm:cxn modelId="{706A927E-836A-1540-B496-B6E970E13AF7}" type="presParOf" srcId="{4CD2780A-8C2C-8046-B29D-49AD95DC5558}" destId="{1B6209F2-42FA-ED4B-B7F4-DEDF9BB64D49}" srcOrd="2" destOrd="0" presId="urn:microsoft.com/office/officeart/2005/8/layout/hierarchy2"/>
    <dgm:cxn modelId="{82BD4421-6B53-6D40-87E9-3DE56CDBF485}" type="presParOf" srcId="{1B6209F2-42FA-ED4B-B7F4-DEDF9BB64D49}" destId="{748C71B8-9542-034A-B855-6D412576D5FF}" srcOrd="0" destOrd="0" presId="urn:microsoft.com/office/officeart/2005/8/layout/hierarchy2"/>
    <dgm:cxn modelId="{85E4FA46-C2E5-F146-82B4-B3E180C58BC7}" type="presParOf" srcId="{4CD2780A-8C2C-8046-B29D-49AD95DC5558}" destId="{E0D1F14A-95C2-A843-87A9-02FD9D84A38F}" srcOrd="3" destOrd="0" presId="urn:microsoft.com/office/officeart/2005/8/layout/hierarchy2"/>
    <dgm:cxn modelId="{8CEA6012-6114-A343-94A8-943AF9DA2C2C}" type="presParOf" srcId="{E0D1F14A-95C2-A843-87A9-02FD9D84A38F}" destId="{6486CBD5-1149-AA44-BE0A-F69023EAEAC3}" srcOrd="0" destOrd="0" presId="urn:microsoft.com/office/officeart/2005/8/layout/hierarchy2"/>
    <dgm:cxn modelId="{E4D4EB77-7075-F443-8421-A267C1456534}" type="presParOf" srcId="{E0D1F14A-95C2-A843-87A9-02FD9D84A38F}" destId="{7225657D-BA12-864D-9B6D-066D68097990}" srcOrd="1" destOrd="0" presId="urn:microsoft.com/office/officeart/2005/8/layout/hierarchy2"/>
    <dgm:cxn modelId="{C3A59073-1B02-0E44-A5A4-F0C3AD3E2A05}" type="presParOf" srcId="{7225657D-BA12-864D-9B6D-066D68097990}" destId="{340E2FCC-4743-8C41-BD3D-B00166BA278D}" srcOrd="0" destOrd="0" presId="urn:microsoft.com/office/officeart/2005/8/layout/hierarchy2"/>
    <dgm:cxn modelId="{61AEADC3-C751-8349-AB02-E54727197A3B}" type="presParOf" srcId="{340E2FCC-4743-8C41-BD3D-B00166BA278D}" destId="{C0BB50ED-2E8B-464C-A118-DC3C143646F6}" srcOrd="0" destOrd="0" presId="urn:microsoft.com/office/officeart/2005/8/layout/hierarchy2"/>
    <dgm:cxn modelId="{72491D31-1D69-D746-8C36-E58AAF82149A}" type="presParOf" srcId="{7225657D-BA12-864D-9B6D-066D68097990}" destId="{6454C937-DDB3-724F-8D5D-5420720B6A5E}" srcOrd="1" destOrd="0" presId="urn:microsoft.com/office/officeart/2005/8/layout/hierarchy2"/>
    <dgm:cxn modelId="{204F9440-F5C6-DE4F-92E9-2F0A17DFCF9C}" type="presParOf" srcId="{6454C937-DDB3-724F-8D5D-5420720B6A5E}" destId="{11C112E1-ED10-FB41-ABAD-50159BB9482A}" srcOrd="0" destOrd="0" presId="urn:microsoft.com/office/officeart/2005/8/layout/hierarchy2"/>
    <dgm:cxn modelId="{C5DA7850-6B24-8147-8478-7D4096ED9026}" type="presParOf" srcId="{6454C937-DDB3-724F-8D5D-5420720B6A5E}" destId="{84B0D1AC-AA80-8C43-B33B-386718DC2BAE}" srcOrd="1" destOrd="0" presId="urn:microsoft.com/office/officeart/2005/8/layout/hierarchy2"/>
    <dgm:cxn modelId="{88FEB53F-2B56-5040-AB93-355EFEA5F039}" type="presParOf" srcId="{7225657D-BA12-864D-9B6D-066D68097990}" destId="{17C23FCF-F896-A54A-9D3D-4601A4AFE370}" srcOrd="2" destOrd="0" presId="urn:microsoft.com/office/officeart/2005/8/layout/hierarchy2"/>
    <dgm:cxn modelId="{790D5F7E-F1D5-6D49-91F7-53FB951F1BA6}" type="presParOf" srcId="{17C23FCF-F896-A54A-9D3D-4601A4AFE370}" destId="{B682DC17-E0E2-CE48-9FEF-E9050C2E348C}" srcOrd="0" destOrd="0" presId="urn:microsoft.com/office/officeart/2005/8/layout/hierarchy2"/>
    <dgm:cxn modelId="{468CDB6C-B7A9-8D49-A38D-E89673A8E168}" type="presParOf" srcId="{7225657D-BA12-864D-9B6D-066D68097990}" destId="{08A7B64D-E002-6F49-B137-CA31133660F6}" srcOrd="3" destOrd="0" presId="urn:microsoft.com/office/officeart/2005/8/layout/hierarchy2"/>
    <dgm:cxn modelId="{F523A900-866C-1D45-B05A-3F37D0D6FE3A}" type="presParOf" srcId="{08A7B64D-E002-6F49-B137-CA31133660F6}" destId="{96E5310A-A170-AA44-AF84-6DBA0BAACB7F}" srcOrd="0" destOrd="0" presId="urn:microsoft.com/office/officeart/2005/8/layout/hierarchy2"/>
    <dgm:cxn modelId="{8C530805-3B03-AB4E-A3A9-2B7AD1FF8D2F}" type="presParOf" srcId="{08A7B64D-E002-6F49-B137-CA31133660F6}" destId="{B02DDE28-D5E5-E646-B6DE-76533C072C0E}" srcOrd="1" destOrd="0" presId="urn:microsoft.com/office/officeart/2005/8/layout/hierarchy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9231F8D-BD97-4413-9427-0E8E1C19B171}" type="doc">
      <dgm:prSet loTypeId="urn:microsoft.com/office/officeart/2005/8/layout/hierarchy4" loCatId="relationship" qsTypeId="urn:microsoft.com/office/officeart/2005/8/quickstyle/simple1" qsCatId="simple" csTypeId="urn:microsoft.com/office/officeart/2005/8/colors/colorful5" csCatId="colorful" phldr="1"/>
      <dgm:spPr/>
      <dgm:t>
        <a:bodyPr/>
        <a:lstStyle/>
        <a:p>
          <a:endParaRPr lang="es-ES"/>
        </a:p>
      </dgm:t>
    </dgm:pt>
    <dgm:pt modelId="{2CA48662-4C08-49FC-848F-B0914C004900}">
      <dgm:prSet phldrT="[Texto]"/>
      <dgm:spPr>
        <a:solidFill>
          <a:schemeClr val="accent6">
            <a:lumMod val="40000"/>
            <a:lumOff val="60000"/>
          </a:schemeClr>
        </a:solidFill>
      </dgm:spPr>
      <dgm:t>
        <a:bodyPr/>
        <a:lstStyle/>
        <a:p>
          <a:r>
            <a:rPr lang="es-MX" b="1" dirty="0">
              <a:solidFill>
                <a:schemeClr val="tx1"/>
              </a:solidFill>
            </a:rPr>
            <a:t>Descriptivas</a:t>
          </a:r>
          <a:endParaRPr lang="es-ES" b="1" dirty="0">
            <a:solidFill>
              <a:schemeClr val="tx1"/>
            </a:solidFill>
          </a:endParaRPr>
        </a:p>
      </dgm:t>
    </dgm:pt>
    <dgm:pt modelId="{5B4E3311-EF23-465A-9545-06499B8A29ED}" type="parTrans" cxnId="{06721430-50F1-4218-8AB7-34E6ED23B424}">
      <dgm:prSet/>
      <dgm:spPr/>
      <dgm:t>
        <a:bodyPr/>
        <a:lstStyle/>
        <a:p>
          <a:endParaRPr lang="es-ES" b="1">
            <a:solidFill>
              <a:schemeClr val="tx1"/>
            </a:solidFill>
          </a:endParaRPr>
        </a:p>
      </dgm:t>
    </dgm:pt>
    <dgm:pt modelId="{EEF664D4-4268-494F-81CD-A7634B6494DF}" type="sibTrans" cxnId="{06721430-50F1-4218-8AB7-34E6ED23B424}">
      <dgm:prSet/>
      <dgm:spPr/>
      <dgm:t>
        <a:bodyPr/>
        <a:lstStyle/>
        <a:p>
          <a:endParaRPr lang="es-ES" b="1">
            <a:solidFill>
              <a:schemeClr val="tx1"/>
            </a:solidFill>
          </a:endParaRPr>
        </a:p>
      </dgm:t>
    </dgm:pt>
    <dgm:pt modelId="{BBA767CA-C337-47CB-BE33-2F16A0963148}">
      <dgm:prSet/>
      <dgm:spPr>
        <a:solidFill>
          <a:schemeClr val="accent1">
            <a:lumMod val="60000"/>
            <a:lumOff val="40000"/>
          </a:schemeClr>
        </a:solidFill>
      </dgm:spPr>
      <dgm:t>
        <a:bodyPr/>
        <a:lstStyle/>
        <a:p>
          <a:r>
            <a:rPr lang="es-MX" b="1" dirty="0">
              <a:solidFill>
                <a:schemeClr val="tx1"/>
              </a:solidFill>
            </a:rPr>
            <a:t>De asociación  o estadísticas</a:t>
          </a:r>
        </a:p>
      </dgm:t>
    </dgm:pt>
    <dgm:pt modelId="{6561BBA7-EB10-488D-8EAB-50DEE7CED000}" type="parTrans" cxnId="{21559B9B-755A-4267-AF2D-F1F56231E2D7}">
      <dgm:prSet/>
      <dgm:spPr/>
      <dgm:t>
        <a:bodyPr/>
        <a:lstStyle/>
        <a:p>
          <a:endParaRPr lang="es-ES" b="1">
            <a:solidFill>
              <a:schemeClr val="tx1"/>
            </a:solidFill>
          </a:endParaRPr>
        </a:p>
      </dgm:t>
    </dgm:pt>
    <dgm:pt modelId="{AE3DA34C-170C-456D-85CB-B0345E796E0D}" type="sibTrans" cxnId="{21559B9B-755A-4267-AF2D-F1F56231E2D7}">
      <dgm:prSet/>
      <dgm:spPr/>
      <dgm:t>
        <a:bodyPr/>
        <a:lstStyle/>
        <a:p>
          <a:endParaRPr lang="es-ES" b="1">
            <a:solidFill>
              <a:schemeClr val="tx1"/>
            </a:solidFill>
          </a:endParaRPr>
        </a:p>
      </dgm:t>
    </dgm:pt>
    <dgm:pt modelId="{EE003534-FEB4-4A6C-867F-786DAC8124FD}">
      <dgm:prSet/>
      <dgm:spPr>
        <a:solidFill>
          <a:schemeClr val="tx2">
            <a:lumMod val="60000"/>
            <a:lumOff val="40000"/>
          </a:schemeClr>
        </a:solidFill>
        <a:ln>
          <a:solidFill>
            <a:schemeClr val="tx2">
              <a:lumMod val="60000"/>
              <a:lumOff val="40000"/>
            </a:schemeClr>
          </a:solidFill>
        </a:ln>
      </dgm:spPr>
      <dgm:t>
        <a:bodyPr/>
        <a:lstStyle/>
        <a:p>
          <a:r>
            <a:rPr lang="es-MX" b="1" dirty="0">
              <a:solidFill>
                <a:schemeClr val="tx1"/>
              </a:solidFill>
            </a:rPr>
            <a:t>De dependencia</a:t>
          </a:r>
        </a:p>
      </dgm:t>
    </dgm:pt>
    <dgm:pt modelId="{380142A1-4F53-4FA4-980B-728DA16C9E70}" type="parTrans" cxnId="{021B1D6F-CF0C-4D36-9A2B-AAD35D2EFCA7}">
      <dgm:prSet/>
      <dgm:spPr/>
      <dgm:t>
        <a:bodyPr/>
        <a:lstStyle/>
        <a:p>
          <a:endParaRPr lang="es-ES" b="1">
            <a:solidFill>
              <a:schemeClr val="tx1"/>
            </a:solidFill>
          </a:endParaRPr>
        </a:p>
      </dgm:t>
    </dgm:pt>
    <dgm:pt modelId="{4F196485-00B5-48DB-9F8E-3EBE81525956}" type="sibTrans" cxnId="{021B1D6F-CF0C-4D36-9A2B-AAD35D2EFCA7}">
      <dgm:prSet/>
      <dgm:spPr/>
      <dgm:t>
        <a:bodyPr/>
        <a:lstStyle/>
        <a:p>
          <a:endParaRPr lang="es-ES" b="1">
            <a:solidFill>
              <a:schemeClr val="tx1"/>
            </a:solidFill>
          </a:endParaRPr>
        </a:p>
      </dgm:t>
    </dgm:pt>
    <dgm:pt modelId="{459DD3A4-B87D-447E-AB97-C01BD3AA877B}">
      <dgm:prSet/>
      <dgm:spPr>
        <a:solidFill>
          <a:schemeClr val="accent2">
            <a:lumMod val="40000"/>
            <a:lumOff val="60000"/>
          </a:schemeClr>
        </a:solidFill>
      </dgm:spPr>
      <dgm:t>
        <a:bodyPr/>
        <a:lstStyle/>
        <a:p>
          <a:r>
            <a:rPr lang="es-MX" b="1" dirty="0">
              <a:solidFill>
                <a:schemeClr val="tx1"/>
              </a:solidFill>
            </a:rPr>
            <a:t>Aleatorias</a:t>
          </a:r>
        </a:p>
      </dgm:t>
    </dgm:pt>
    <dgm:pt modelId="{B25225BF-B593-4050-AA42-59BC8EE9AC27}" type="parTrans" cxnId="{CE9979DC-B14C-4EC0-97FB-8F2190A09B82}">
      <dgm:prSet/>
      <dgm:spPr/>
      <dgm:t>
        <a:bodyPr/>
        <a:lstStyle/>
        <a:p>
          <a:endParaRPr lang="es-ES" b="1">
            <a:solidFill>
              <a:schemeClr val="tx1"/>
            </a:solidFill>
          </a:endParaRPr>
        </a:p>
      </dgm:t>
    </dgm:pt>
    <dgm:pt modelId="{1E0FCCE8-44F1-4268-9EC7-CCBC973BF241}" type="sibTrans" cxnId="{CE9979DC-B14C-4EC0-97FB-8F2190A09B82}">
      <dgm:prSet/>
      <dgm:spPr/>
      <dgm:t>
        <a:bodyPr/>
        <a:lstStyle/>
        <a:p>
          <a:endParaRPr lang="es-ES" b="1">
            <a:solidFill>
              <a:schemeClr val="tx1"/>
            </a:solidFill>
          </a:endParaRPr>
        </a:p>
      </dgm:t>
    </dgm:pt>
    <dgm:pt modelId="{FD1D48CD-6A16-4ED5-A28D-5F6E465120E0}">
      <dgm:prSet/>
      <dgm:spPr>
        <a:solidFill>
          <a:schemeClr val="accent3">
            <a:lumMod val="60000"/>
            <a:lumOff val="40000"/>
          </a:schemeClr>
        </a:solidFill>
      </dgm:spPr>
      <dgm:t>
        <a:bodyPr/>
        <a:lstStyle/>
        <a:p>
          <a:r>
            <a:rPr lang="es-MX" b="1" dirty="0">
              <a:solidFill>
                <a:schemeClr val="tx1"/>
              </a:solidFill>
            </a:rPr>
            <a:t>Nulas.</a:t>
          </a:r>
        </a:p>
      </dgm:t>
    </dgm:pt>
    <dgm:pt modelId="{508D7E09-421F-49B8-BBBA-96B39A6F741A}" type="parTrans" cxnId="{95353DE4-F159-4A9C-AC66-820445A5EB4F}">
      <dgm:prSet/>
      <dgm:spPr/>
      <dgm:t>
        <a:bodyPr/>
        <a:lstStyle/>
        <a:p>
          <a:endParaRPr lang="es-ES" b="1">
            <a:solidFill>
              <a:schemeClr val="tx1"/>
            </a:solidFill>
          </a:endParaRPr>
        </a:p>
      </dgm:t>
    </dgm:pt>
    <dgm:pt modelId="{3E81C47F-82E5-41CC-8DA8-AF4F50B8B79C}" type="sibTrans" cxnId="{95353DE4-F159-4A9C-AC66-820445A5EB4F}">
      <dgm:prSet/>
      <dgm:spPr/>
      <dgm:t>
        <a:bodyPr/>
        <a:lstStyle/>
        <a:p>
          <a:endParaRPr lang="es-ES" b="1">
            <a:solidFill>
              <a:schemeClr val="tx1"/>
            </a:solidFill>
          </a:endParaRPr>
        </a:p>
      </dgm:t>
    </dgm:pt>
    <dgm:pt modelId="{68B8E617-22D5-4494-B0A8-9DF0E4CC6C36}">
      <dgm:prSet phldrT="[Texto]"/>
      <dgm:spPr/>
      <dgm:t>
        <a:bodyPr/>
        <a:lstStyle/>
        <a:p>
          <a:r>
            <a:rPr lang="es-ES" b="1" dirty="0">
              <a:solidFill>
                <a:schemeClr val="tx1"/>
              </a:solidFill>
            </a:rPr>
            <a:t>De Trabajo</a:t>
          </a:r>
        </a:p>
      </dgm:t>
    </dgm:pt>
    <dgm:pt modelId="{57A19C97-72C1-4136-AFDF-9FAB565A53D6}" type="parTrans" cxnId="{C614AA14-7E39-45F0-B28D-D67F866FF88A}">
      <dgm:prSet/>
      <dgm:spPr/>
      <dgm:t>
        <a:bodyPr/>
        <a:lstStyle/>
        <a:p>
          <a:endParaRPr lang="es-ES">
            <a:solidFill>
              <a:schemeClr val="tx1"/>
            </a:solidFill>
          </a:endParaRPr>
        </a:p>
      </dgm:t>
    </dgm:pt>
    <dgm:pt modelId="{ECAEFB52-2805-42CF-AA85-9CC5E7B539E3}" type="sibTrans" cxnId="{C614AA14-7E39-45F0-B28D-D67F866FF88A}">
      <dgm:prSet/>
      <dgm:spPr/>
      <dgm:t>
        <a:bodyPr/>
        <a:lstStyle/>
        <a:p>
          <a:endParaRPr lang="es-ES">
            <a:solidFill>
              <a:schemeClr val="tx1"/>
            </a:solidFill>
          </a:endParaRPr>
        </a:p>
      </dgm:t>
    </dgm:pt>
    <dgm:pt modelId="{4D4B0402-644F-4427-B0FC-3E5E3638A3C4}">
      <dgm:prSet/>
      <dgm:spPr>
        <a:solidFill>
          <a:schemeClr val="accent3">
            <a:lumMod val="60000"/>
            <a:lumOff val="40000"/>
          </a:schemeClr>
        </a:solidFill>
      </dgm:spPr>
      <dgm:t>
        <a:bodyPr/>
        <a:lstStyle/>
        <a:p>
          <a:endParaRPr lang="es-MX" b="1" dirty="0">
            <a:solidFill>
              <a:schemeClr val="tx1"/>
            </a:solidFill>
          </a:endParaRPr>
        </a:p>
      </dgm:t>
    </dgm:pt>
    <dgm:pt modelId="{FA6C591B-4606-4A3C-A86E-56C601B398D1}" type="parTrans" cxnId="{D396A442-2ABD-4AF9-B7A0-2141568E26DE}">
      <dgm:prSet/>
      <dgm:spPr/>
      <dgm:t>
        <a:bodyPr/>
        <a:lstStyle/>
        <a:p>
          <a:endParaRPr lang="es-ES">
            <a:solidFill>
              <a:schemeClr val="tx1"/>
            </a:solidFill>
          </a:endParaRPr>
        </a:p>
      </dgm:t>
    </dgm:pt>
    <dgm:pt modelId="{66E8AB92-6D45-4896-926F-72342FC096D4}" type="sibTrans" cxnId="{D396A442-2ABD-4AF9-B7A0-2141568E26DE}">
      <dgm:prSet/>
      <dgm:spPr/>
      <dgm:t>
        <a:bodyPr/>
        <a:lstStyle/>
        <a:p>
          <a:endParaRPr lang="es-ES">
            <a:solidFill>
              <a:schemeClr val="tx1"/>
            </a:solidFill>
          </a:endParaRPr>
        </a:p>
      </dgm:t>
    </dgm:pt>
    <dgm:pt modelId="{77EDD3A2-6FB5-4F15-B9B3-6D5899039118}" type="pres">
      <dgm:prSet presAssocID="{59231F8D-BD97-4413-9427-0E8E1C19B171}" presName="Name0" presStyleCnt="0">
        <dgm:presLayoutVars>
          <dgm:chPref val="1"/>
          <dgm:dir/>
          <dgm:animOne val="branch"/>
          <dgm:animLvl val="lvl"/>
          <dgm:resizeHandles/>
        </dgm:presLayoutVars>
      </dgm:prSet>
      <dgm:spPr/>
    </dgm:pt>
    <dgm:pt modelId="{4702AE26-6569-4B1A-BBF1-B8F2066846D0}" type="pres">
      <dgm:prSet presAssocID="{68B8E617-22D5-4494-B0A8-9DF0E4CC6C36}" presName="vertOne" presStyleCnt="0"/>
      <dgm:spPr/>
    </dgm:pt>
    <dgm:pt modelId="{A5B3E97D-7AB2-4D1E-8011-0FE3D2BC2D92}" type="pres">
      <dgm:prSet presAssocID="{68B8E617-22D5-4494-B0A8-9DF0E4CC6C36}" presName="txOne" presStyleLbl="node0" presStyleIdx="0" presStyleCnt="2">
        <dgm:presLayoutVars>
          <dgm:chPref val="3"/>
        </dgm:presLayoutVars>
      </dgm:prSet>
      <dgm:spPr/>
    </dgm:pt>
    <dgm:pt modelId="{B78CF424-47F6-47AC-AD69-9C7F39A41D1C}" type="pres">
      <dgm:prSet presAssocID="{68B8E617-22D5-4494-B0A8-9DF0E4CC6C36}" presName="parTransOne" presStyleCnt="0"/>
      <dgm:spPr/>
    </dgm:pt>
    <dgm:pt modelId="{60E7A38A-F797-49A5-91A3-93E2A6A9A15C}" type="pres">
      <dgm:prSet presAssocID="{68B8E617-22D5-4494-B0A8-9DF0E4CC6C36}" presName="horzOne" presStyleCnt="0"/>
      <dgm:spPr/>
    </dgm:pt>
    <dgm:pt modelId="{2B02C550-6E7F-4DC4-BCE0-036E309D7F3E}" type="pres">
      <dgm:prSet presAssocID="{2CA48662-4C08-49FC-848F-B0914C004900}" presName="vertTwo" presStyleCnt="0"/>
      <dgm:spPr/>
    </dgm:pt>
    <dgm:pt modelId="{93CD1595-B551-48F4-BF96-2E59AE8B8A48}" type="pres">
      <dgm:prSet presAssocID="{2CA48662-4C08-49FC-848F-B0914C004900}" presName="txTwo" presStyleLbl="node2" presStyleIdx="0" presStyleCnt="5">
        <dgm:presLayoutVars>
          <dgm:chPref val="3"/>
        </dgm:presLayoutVars>
      </dgm:prSet>
      <dgm:spPr/>
    </dgm:pt>
    <dgm:pt modelId="{481BA72A-88FD-400F-A90C-14BC3A17B73C}" type="pres">
      <dgm:prSet presAssocID="{2CA48662-4C08-49FC-848F-B0914C004900}" presName="horzTwo" presStyleCnt="0"/>
      <dgm:spPr/>
    </dgm:pt>
    <dgm:pt modelId="{D4240ABC-05E3-4148-8BDF-D6D1E777CA9D}" type="pres">
      <dgm:prSet presAssocID="{EEF664D4-4268-494F-81CD-A7634B6494DF}" presName="sibSpaceTwo" presStyleCnt="0"/>
      <dgm:spPr/>
    </dgm:pt>
    <dgm:pt modelId="{14101566-EBD5-45FB-A584-6FB79B8FAE66}" type="pres">
      <dgm:prSet presAssocID="{BBA767CA-C337-47CB-BE33-2F16A0963148}" presName="vertTwo" presStyleCnt="0"/>
      <dgm:spPr/>
    </dgm:pt>
    <dgm:pt modelId="{9DC1D4C7-99E7-4CDE-A623-6DCEBBAEC1D0}" type="pres">
      <dgm:prSet presAssocID="{BBA767CA-C337-47CB-BE33-2F16A0963148}" presName="txTwo" presStyleLbl="node2" presStyleIdx="1" presStyleCnt="5">
        <dgm:presLayoutVars>
          <dgm:chPref val="3"/>
        </dgm:presLayoutVars>
      </dgm:prSet>
      <dgm:spPr/>
    </dgm:pt>
    <dgm:pt modelId="{FA8C0DEC-9E0D-44B0-9F4D-E65A14788D81}" type="pres">
      <dgm:prSet presAssocID="{BBA767CA-C337-47CB-BE33-2F16A0963148}" presName="horzTwo" presStyleCnt="0"/>
      <dgm:spPr/>
    </dgm:pt>
    <dgm:pt modelId="{8F940CA2-CA4D-426F-A07E-BD1BA8FAFCF7}" type="pres">
      <dgm:prSet presAssocID="{AE3DA34C-170C-456D-85CB-B0345E796E0D}" presName="sibSpaceTwo" presStyleCnt="0"/>
      <dgm:spPr/>
    </dgm:pt>
    <dgm:pt modelId="{A754A38F-9EF6-4A85-B729-6006F8518509}" type="pres">
      <dgm:prSet presAssocID="{EE003534-FEB4-4A6C-867F-786DAC8124FD}" presName="vertTwo" presStyleCnt="0"/>
      <dgm:spPr/>
    </dgm:pt>
    <dgm:pt modelId="{C2198E5C-9FD0-44CF-8272-D008FF75698B}" type="pres">
      <dgm:prSet presAssocID="{EE003534-FEB4-4A6C-867F-786DAC8124FD}" presName="txTwo" presStyleLbl="node2" presStyleIdx="2" presStyleCnt="5">
        <dgm:presLayoutVars>
          <dgm:chPref val="3"/>
        </dgm:presLayoutVars>
      </dgm:prSet>
      <dgm:spPr/>
    </dgm:pt>
    <dgm:pt modelId="{4A337C41-F647-45B0-B456-18B05CE97180}" type="pres">
      <dgm:prSet presAssocID="{EE003534-FEB4-4A6C-867F-786DAC8124FD}" presName="horzTwo" presStyleCnt="0"/>
      <dgm:spPr/>
    </dgm:pt>
    <dgm:pt modelId="{507C9B18-9F21-4615-9060-1FE2D2D25F59}" type="pres">
      <dgm:prSet presAssocID="{4F196485-00B5-48DB-9F8E-3EBE81525956}" presName="sibSpaceTwo" presStyleCnt="0"/>
      <dgm:spPr/>
    </dgm:pt>
    <dgm:pt modelId="{D9A4ED7D-40D9-4B11-9C93-D5752BD800C8}" type="pres">
      <dgm:prSet presAssocID="{459DD3A4-B87D-447E-AB97-C01BD3AA877B}" presName="vertTwo" presStyleCnt="0"/>
      <dgm:spPr/>
    </dgm:pt>
    <dgm:pt modelId="{95FA7BF5-6315-4513-871E-56B55C687F41}" type="pres">
      <dgm:prSet presAssocID="{459DD3A4-B87D-447E-AB97-C01BD3AA877B}" presName="txTwo" presStyleLbl="node2" presStyleIdx="3" presStyleCnt="5">
        <dgm:presLayoutVars>
          <dgm:chPref val="3"/>
        </dgm:presLayoutVars>
      </dgm:prSet>
      <dgm:spPr/>
    </dgm:pt>
    <dgm:pt modelId="{693202D4-D368-4C6E-BAD5-974AFF48FF54}" type="pres">
      <dgm:prSet presAssocID="{459DD3A4-B87D-447E-AB97-C01BD3AA877B}" presName="horzTwo" presStyleCnt="0"/>
      <dgm:spPr/>
    </dgm:pt>
    <dgm:pt modelId="{DAA86118-F642-4272-9F48-FE290097FBFB}" type="pres">
      <dgm:prSet presAssocID="{ECAEFB52-2805-42CF-AA85-9CC5E7B539E3}" presName="sibSpaceOne" presStyleCnt="0"/>
      <dgm:spPr/>
    </dgm:pt>
    <dgm:pt modelId="{A2ABF687-1BCE-4BBE-B2F8-8E8A199AFEE2}" type="pres">
      <dgm:prSet presAssocID="{FD1D48CD-6A16-4ED5-A28D-5F6E465120E0}" presName="vertOne" presStyleCnt="0"/>
      <dgm:spPr/>
    </dgm:pt>
    <dgm:pt modelId="{E973A287-D688-4FC3-97C7-E902CDA172FA}" type="pres">
      <dgm:prSet presAssocID="{FD1D48CD-6A16-4ED5-A28D-5F6E465120E0}" presName="txOne" presStyleLbl="node0" presStyleIdx="1" presStyleCnt="2">
        <dgm:presLayoutVars>
          <dgm:chPref val="3"/>
        </dgm:presLayoutVars>
      </dgm:prSet>
      <dgm:spPr/>
    </dgm:pt>
    <dgm:pt modelId="{1B1E7E03-0EEE-41A8-973C-20D4BD1090C5}" type="pres">
      <dgm:prSet presAssocID="{FD1D48CD-6A16-4ED5-A28D-5F6E465120E0}" presName="parTransOne" presStyleCnt="0"/>
      <dgm:spPr/>
    </dgm:pt>
    <dgm:pt modelId="{930682C1-C080-4AE8-A24F-6D65EA0A70C0}" type="pres">
      <dgm:prSet presAssocID="{FD1D48CD-6A16-4ED5-A28D-5F6E465120E0}" presName="horzOne" presStyleCnt="0"/>
      <dgm:spPr/>
    </dgm:pt>
    <dgm:pt modelId="{F2709574-3013-4717-B7BA-759169BEF6CF}" type="pres">
      <dgm:prSet presAssocID="{4D4B0402-644F-4427-B0FC-3E5E3638A3C4}" presName="vertTwo" presStyleCnt="0"/>
      <dgm:spPr/>
    </dgm:pt>
    <dgm:pt modelId="{6163DA26-2931-48BD-BB7F-98A36D7545F4}" type="pres">
      <dgm:prSet presAssocID="{4D4B0402-644F-4427-B0FC-3E5E3638A3C4}" presName="txTwo" presStyleLbl="node2" presStyleIdx="4" presStyleCnt="5">
        <dgm:presLayoutVars>
          <dgm:chPref val="3"/>
        </dgm:presLayoutVars>
      </dgm:prSet>
      <dgm:spPr/>
    </dgm:pt>
    <dgm:pt modelId="{09ED301C-CEE0-439C-B997-A46C2F75F2D5}" type="pres">
      <dgm:prSet presAssocID="{4D4B0402-644F-4427-B0FC-3E5E3638A3C4}" presName="horzTwo" presStyleCnt="0"/>
      <dgm:spPr/>
    </dgm:pt>
  </dgm:ptLst>
  <dgm:cxnLst>
    <dgm:cxn modelId="{8FBFEB05-7B46-4A8B-9AD3-C7E5FE00299C}" type="presOf" srcId="{4D4B0402-644F-4427-B0FC-3E5E3638A3C4}" destId="{6163DA26-2931-48BD-BB7F-98A36D7545F4}" srcOrd="0" destOrd="0" presId="urn:microsoft.com/office/officeart/2005/8/layout/hierarchy4"/>
    <dgm:cxn modelId="{C614AA14-7E39-45F0-B28D-D67F866FF88A}" srcId="{59231F8D-BD97-4413-9427-0E8E1C19B171}" destId="{68B8E617-22D5-4494-B0A8-9DF0E4CC6C36}" srcOrd="0" destOrd="0" parTransId="{57A19C97-72C1-4136-AFDF-9FAB565A53D6}" sibTransId="{ECAEFB52-2805-42CF-AA85-9CC5E7B539E3}"/>
    <dgm:cxn modelId="{A2E11E20-DE1C-4B31-A0F3-27001C28D76D}" type="presOf" srcId="{2CA48662-4C08-49FC-848F-B0914C004900}" destId="{93CD1595-B551-48F4-BF96-2E59AE8B8A48}" srcOrd="0" destOrd="0" presId="urn:microsoft.com/office/officeart/2005/8/layout/hierarchy4"/>
    <dgm:cxn modelId="{06721430-50F1-4218-8AB7-34E6ED23B424}" srcId="{68B8E617-22D5-4494-B0A8-9DF0E4CC6C36}" destId="{2CA48662-4C08-49FC-848F-B0914C004900}" srcOrd="0" destOrd="0" parTransId="{5B4E3311-EF23-465A-9545-06499B8A29ED}" sibTransId="{EEF664D4-4268-494F-81CD-A7634B6494DF}"/>
    <dgm:cxn modelId="{A6A63438-B367-496D-B065-54B05F23088E}" type="presOf" srcId="{68B8E617-22D5-4494-B0A8-9DF0E4CC6C36}" destId="{A5B3E97D-7AB2-4D1E-8011-0FE3D2BC2D92}" srcOrd="0" destOrd="0" presId="urn:microsoft.com/office/officeart/2005/8/layout/hierarchy4"/>
    <dgm:cxn modelId="{547FF53C-B325-435B-9E36-05D21338F63C}" type="presOf" srcId="{FD1D48CD-6A16-4ED5-A28D-5F6E465120E0}" destId="{E973A287-D688-4FC3-97C7-E902CDA172FA}" srcOrd="0" destOrd="0" presId="urn:microsoft.com/office/officeart/2005/8/layout/hierarchy4"/>
    <dgm:cxn modelId="{D396A442-2ABD-4AF9-B7A0-2141568E26DE}" srcId="{FD1D48CD-6A16-4ED5-A28D-5F6E465120E0}" destId="{4D4B0402-644F-4427-B0FC-3E5E3638A3C4}" srcOrd="0" destOrd="0" parTransId="{FA6C591B-4606-4A3C-A86E-56C601B398D1}" sibTransId="{66E8AB92-6D45-4896-926F-72342FC096D4}"/>
    <dgm:cxn modelId="{F084A546-BCE7-4F2D-99E3-8615D141FD93}" type="presOf" srcId="{EE003534-FEB4-4A6C-867F-786DAC8124FD}" destId="{C2198E5C-9FD0-44CF-8272-D008FF75698B}" srcOrd="0" destOrd="0" presId="urn:microsoft.com/office/officeart/2005/8/layout/hierarchy4"/>
    <dgm:cxn modelId="{AFCE2E58-92F5-4DCD-9CE2-EAD4D240AE07}" type="presOf" srcId="{59231F8D-BD97-4413-9427-0E8E1C19B171}" destId="{77EDD3A2-6FB5-4F15-B9B3-6D5899039118}" srcOrd="0" destOrd="0" presId="urn:microsoft.com/office/officeart/2005/8/layout/hierarchy4"/>
    <dgm:cxn modelId="{021B1D6F-CF0C-4D36-9A2B-AAD35D2EFCA7}" srcId="{68B8E617-22D5-4494-B0A8-9DF0E4CC6C36}" destId="{EE003534-FEB4-4A6C-867F-786DAC8124FD}" srcOrd="2" destOrd="0" parTransId="{380142A1-4F53-4FA4-980B-728DA16C9E70}" sibTransId="{4F196485-00B5-48DB-9F8E-3EBE81525956}"/>
    <dgm:cxn modelId="{BBA40972-ACC3-4EAF-96FE-06016D7D878F}" type="presOf" srcId="{459DD3A4-B87D-447E-AB97-C01BD3AA877B}" destId="{95FA7BF5-6315-4513-871E-56B55C687F41}" srcOrd="0" destOrd="0" presId="urn:microsoft.com/office/officeart/2005/8/layout/hierarchy4"/>
    <dgm:cxn modelId="{21559B9B-755A-4267-AF2D-F1F56231E2D7}" srcId="{68B8E617-22D5-4494-B0A8-9DF0E4CC6C36}" destId="{BBA767CA-C337-47CB-BE33-2F16A0963148}" srcOrd="1" destOrd="0" parTransId="{6561BBA7-EB10-488D-8EAB-50DEE7CED000}" sibTransId="{AE3DA34C-170C-456D-85CB-B0345E796E0D}"/>
    <dgm:cxn modelId="{0DB9369C-0A03-4F94-B3BF-A3445965717B}" type="presOf" srcId="{BBA767CA-C337-47CB-BE33-2F16A0963148}" destId="{9DC1D4C7-99E7-4CDE-A623-6DCEBBAEC1D0}" srcOrd="0" destOrd="0" presId="urn:microsoft.com/office/officeart/2005/8/layout/hierarchy4"/>
    <dgm:cxn modelId="{CE9979DC-B14C-4EC0-97FB-8F2190A09B82}" srcId="{68B8E617-22D5-4494-B0A8-9DF0E4CC6C36}" destId="{459DD3A4-B87D-447E-AB97-C01BD3AA877B}" srcOrd="3" destOrd="0" parTransId="{B25225BF-B593-4050-AA42-59BC8EE9AC27}" sibTransId="{1E0FCCE8-44F1-4268-9EC7-CCBC973BF241}"/>
    <dgm:cxn modelId="{95353DE4-F159-4A9C-AC66-820445A5EB4F}" srcId="{59231F8D-BD97-4413-9427-0E8E1C19B171}" destId="{FD1D48CD-6A16-4ED5-A28D-5F6E465120E0}" srcOrd="1" destOrd="0" parTransId="{508D7E09-421F-49B8-BBBA-96B39A6F741A}" sibTransId="{3E81C47F-82E5-41CC-8DA8-AF4F50B8B79C}"/>
    <dgm:cxn modelId="{421A0449-1BD1-4FA7-8C47-B07DF3CFBB34}" type="presParOf" srcId="{77EDD3A2-6FB5-4F15-B9B3-6D5899039118}" destId="{4702AE26-6569-4B1A-BBF1-B8F2066846D0}" srcOrd="0" destOrd="0" presId="urn:microsoft.com/office/officeart/2005/8/layout/hierarchy4"/>
    <dgm:cxn modelId="{05B461F2-9764-4D1D-AED0-5119A8AF8B17}" type="presParOf" srcId="{4702AE26-6569-4B1A-BBF1-B8F2066846D0}" destId="{A5B3E97D-7AB2-4D1E-8011-0FE3D2BC2D92}" srcOrd="0" destOrd="0" presId="urn:microsoft.com/office/officeart/2005/8/layout/hierarchy4"/>
    <dgm:cxn modelId="{DF0F17E3-6248-418A-B510-291D4C692D60}" type="presParOf" srcId="{4702AE26-6569-4B1A-BBF1-B8F2066846D0}" destId="{B78CF424-47F6-47AC-AD69-9C7F39A41D1C}" srcOrd="1" destOrd="0" presId="urn:microsoft.com/office/officeart/2005/8/layout/hierarchy4"/>
    <dgm:cxn modelId="{A299394E-66F6-4E9B-8F2C-29CE5765B95E}" type="presParOf" srcId="{4702AE26-6569-4B1A-BBF1-B8F2066846D0}" destId="{60E7A38A-F797-49A5-91A3-93E2A6A9A15C}" srcOrd="2" destOrd="0" presId="urn:microsoft.com/office/officeart/2005/8/layout/hierarchy4"/>
    <dgm:cxn modelId="{34AB969F-123C-4810-99B8-ED471D8DB97D}" type="presParOf" srcId="{60E7A38A-F797-49A5-91A3-93E2A6A9A15C}" destId="{2B02C550-6E7F-4DC4-BCE0-036E309D7F3E}" srcOrd="0" destOrd="0" presId="urn:microsoft.com/office/officeart/2005/8/layout/hierarchy4"/>
    <dgm:cxn modelId="{674F11FA-D068-47FE-AECE-7E2EFB72A2AE}" type="presParOf" srcId="{2B02C550-6E7F-4DC4-BCE0-036E309D7F3E}" destId="{93CD1595-B551-48F4-BF96-2E59AE8B8A48}" srcOrd="0" destOrd="0" presId="urn:microsoft.com/office/officeart/2005/8/layout/hierarchy4"/>
    <dgm:cxn modelId="{9DDFA688-4EEC-48DB-A84A-16E54ACECE71}" type="presParOf" srcId="{2B02C550-6E7F-4DC4-BCE0-036E309D7F3E}" destId="{481BA72A-88FD-400F-A90C-14BC3A17B73C}" srcOrd="1" destOrd="0" presId="urn:microsoft.com/office/officeart/2005/8/layout/hierarchy4"/>
    <dgm:cxn modelId="{17FD97B1-02AC-46BE-80E3-6964C14515E3}" type="presParOf" srcId="{60E7A38A-F797-49A5-91A3-93E2A6A9A15C}" destId="{D4240ABC-05E3-4148-8BDF-D6D1E777CA9D}" srcOrd="1" destOrd="0" presId="urn:microsoft.com/office/officeart/2005/8/layout/hierarchy4"/>
    <dgm:cxn modelId="{38F33A41-8485-42B4-82BA-E8F6A15F31A7}" type="presParOf" srcId="{60E7A38A-F797-49A5-91A3-93E2A6A9A15C}" destId="{14101566-EBD5-45FB-A584-6FB79B8FAE66}" srcOrd="2" destOrd="0" presId="urn:microsoft.com/office/officeart/2005/8/layout/hierarchy4"/>
    <dgm:cxn modelId="{91FD9C1A-4E1A-45AF-881E-89C75DA21138}" type="presParOf" srcId="{14101566-EBD5-45FB-A584-6FB79B8FAE66}" destId="{9DC1D4C7-99E7-4CDE-A623-6DCEBBAEC1D0}" srcOrd="0" destOrd="0" presId="urn:microsoft.com/office/officeart/2005/8/layout/hierarchy4"/>
    <dgm:cxn modelId="{12173383-C5B8-416D-A1E2-ED6728D9502E}" type="presParOf" srcId="{14101566-EBD5-45FB-A584-6FB79B8FAE66}" destId="{FA8C0DEC-9E0D-44B0-9F4D-E65A14788D81}" srcOrd="1" destOrd="0" presId="urn:microsoft.com/office/officeart/2005/8/layout/hierarchy4"/>
    <dgm:cxn modelId="{9F917BD7-E80F-49F7-9DB5-0F4BE8830217}" type="presParOf" srcId="{60E7A38A-F797-49A5-91A3-93E2A6A9A15C}" destId="{8F940CA2-CA4D-426F-A07E-BD1BA8FAFCF7}" srcOrd="3" destOrd="0" presId="urn:microsoft.com/office/officeart/2005/8/layout/hierarchy4"/>
    <dgm:cxn modelId="{179AA6A1-B791-424E-9B80-E379DBA400D6}" type="presParOf" srcId="{60E7A38A-F797-49A5-91A3-93E2A6A9A15C}" destId="{A754A38F-9EF6-4A85-B729-6006F8518509}" srcOrd="4" destOrd="0" presId="urn:microsoft.com/office/officeart/2005/8/layout/hierarchy4"/>
    <dgm:cxn modelId="{68D0ED98-14A3-4A56-961C-504CD934F02C}" type="presParOf" srcId="{A754A38F-9EF6-4A85-B729-6006F8518509}" destId="{C2198E5C-9FD0-44CF-8272-D008FF75698B}" srcOrd="0" destOrd="0" presId="urn:microsoft.com/office/officeart/2005/8/layout/hierarchy4"/>
    <dgm:cxn modelId="{5BF5C922-0841-427B-9C3E-D1AFB2E0B9E3}" type="presParOf" srcId="{A754A38F-9EF6-4A85-B729-6006F8518509}" destId="{4A337C41-F647-45B0-B456-18B05CE97180}" srcOrd="1" destOrd="0" presId="urn:microsoft.com/office/officeart/2005/8/layout/hierarchy4"/>
    <dgm:cxn modelId="{BD2199C9-ACF4-4175-AD33-A8BFBEA2EAC4}" type="presParOf" srcId="{60E7A38A-F797-49A5-91A3-93E2A6A9A15C}" destId="{507C9B18-9F21-4615-9060-1FE2D2D25F59}" srcOrd="5" destOrd="0" presId="urn:microsoft.com/office/officeart/2005/8/layout/hierarchy4"/>
    <dgm:cxn modelId="{817BD7B6-6A00-444F-9BF8-8A8704684261}" type="presParOf" srcId="{60E7A38A-F797-49A5-91A3-93E2A6A9A15C}" destId="{D9A4ED7D-40D9-4B11-9C93-D5752BD800C8}" srcOrd="6" destOrd="0" presId="urn:microsoft.com/office/officeart/2005/8/layout/hierarchy4"/>
    <dgm:cxn modelId="{C7BEE303-0B47-47C0-B7C7-2A690C894D00}" type="presParOf" srcId="{D9A4ED7D-40D9-4B11-9C93-D5752BD800C8}" destId="{95FA7BF5-6315-4513-871E-56B55C687F41}" srcOrd="0" destOrd="0" presId="urn:microsoft.com/office/officeart/2005/8/layout/hierarchy4"/>
    <dgm:cxn modelId="{C4B63124-6945-416E-A256-CB5F93FEACA4}" type="presParOf" srcId="{D9A4ED7D-40D9-4B11-9C93-D5752BD800C8}" destId="{693202D4-D368-4C6E-BAD5-974AFF48FF54}" srcOrd="1" destOrd="0" presId="urn:microsoft.com/office/officeart/2005/8/layout/hierarchy4"/>
    <dgm:cxn modelId="{D665B173-B7D6-4F9C-8D28-4E9BB9BC9F6D}" type="presParOf" srcId="{77EDD3A2-6FB5-4F15-B9B3-6D5899039118}" destId="{DAA86118-F642-4272-9F48-FE290097FBFB}" srcOrd="1" destOrd="0" presId="urn:microsoft.com/office/officeart/2005/8/layout/hierarchy4"/>
    <dgm:cxn modelId="{5D72F3CD-04DA-4FBD-8F20-C4472E740782}" type="presParOf" srcId="{77EDD3A2-6FB5-4F15-B9B3-6D5899039118}" destId="{A2ABF687-1BCE-4BBE-B2F8-8E8A199AFEE2}" srcOrd="2" destOrd="0" presId="urn:microsoft.com/office/officeart/2005/8/layout/hierarchy4"/>
    <dgm:cxn modelId="{8DF8C479-51F0-4210-910C-ED5EC1EC20E5}" type="presParOf" srcId="{A2ABF687-1BCE-4BBE-B2F8-8E8A199AFEE2}" destId="{E973A287-D688-4FC3-97C7-E902CDA172FA}" srcOrd="0" destOrd="0" presId="urn:microsoft.com/office/officeart/2005/8/layout/hierarchy4"/>
    <dgm:cxn modelId="{9AC4676D-B38A-457D-A8C0-1B458BDDF4C1}" type="presParOf" srcId="{A2ABF687-1BCE-4BBE-B2F8-8E8A199AFEE2}" destId="{1B1E7E03-0EEE-41A8-973C-20D4BD1090C5}" srcOrd="1" destOrd="0" presId="urn:microsoft.com/office/officeart/2005/8/layout/hierarchy4"/>
    <dgm:cxn modelId="{5781A4FE-09FA-4C98-A038-4EFC139FDE18}" type="presParOf" srcId="{A2ABF687-1BCE-4BBE-B2F8-8E8A199AFEE2}" destId="{930682C1-C080-4AE8-A24F-6D65EA0A70C0}" srcOrd="2" destOrd="0" presId="urn:microsoft.com/office/officeart/2005/8/layout/hierarchy4"/>
    <dgm:cxn modelId="{998E16DD-C2C2-4C6C-A9B4-6BFF54994251}" type="presParOf" srcId="{930682C1-C080-4AE8-A24F-6D65EA0A70C0}" destId="{F2709574-3013-4717-B7BA-759169BEF6CF}" srcOrd="0" destOrd="0" presId="urn:microsoft.com/office/officeart/2005/8/layout/hierarchy4"/>
    <dgm:cxn modelId="{63B7F4D2-A054-4801-8AEF-958DA94C5FBF}" type="presParOf" srcId="{F2709574-3013-4717-B7BA-759169BEF6CF}" destId="{6163DA26-2931-48BD-BB7F-98A36D7545F4}" srcOrd="0" destOrd="0" presId="urn:microsoft.com/office/officeart/2005/8/layout/hierarchy4"/>
    <dgm:cxn modelId="{F8769DCD-FB09-4FC3-8CF4-B2AD93FCF475}" type="presParOf" srcId="{F2709574-3013-4717-B7BA-759169BEF6CF}" destId="{09ED301C-CEE0-439C-B997-A46C2F75F2D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4CB6BFA-006D-BB43-A933-86BB9FE86630}" type="doc">
      <dgm:prSet loTypeId="urn:microsoft.com/office/officeart/2005/8/layout/hierarchy3" loCatId="" qsTypeId="urn:microsoft.com/office/officeart/2005/8/quickstyle/simple4" qsCatId="simple" csTypeId="urn:microsoft.com/office/officeart/2005/8/colors/colorful4" csCatId="colorful" phldr="1"/>
      <dgm:spPr/>
      <dgm:t>
        <a:bodyPr/>
        <a:lstStyle/>
        <a:p>
          <a:endParaRPr lang="es-ES_tradnl"/>
        </a:p>
      </dgm:t>
    </dgm:pt>
    <dgm:pt modelId="{CD511C22-7BD0-0C49-B8FE-295E91F386BC}">
      <dgm:prSet phldrT="[Texto]"/>
      <dgm:spPr/>
      <dgm:t>
        <a:bodyPr/>
        <a:lstStyle/>
        <a:p>
          <a:r>
            <a:rPr lang="es-ES_tradnl" dirty="0"/>
            <a:t>PROBABILÍSTICO</a:t>
          </a:r>
        </a:p>
      </dgm:t>
    </dgm:pt>
    <dgm:pt modelId="{26D1471E-7481-EC42-BDEC-90BC28636DBE}" type="parTrans" cxnId="{DCEA32A1-D4D1-6440-81C4-8DB8BE94EF30}">
      <dgm:prSet/>
      <dgm:spPr/>
      <dgm:t>
        <a:bodyPr/>
        <a:lstStyle/>
        <a:p>
          <a:endParaRPr lang="es-ES_tradnl"/>
        </a:p>
      </dgm:t>
    </dgm:pt>
    <dgm:pt modelId="{76801170-D058-5045-93D1-4EA77A354713}" type="sibTrans" cxnId="{DCEA32A1-D4D1-6440-81C4-8DB8BE94EF30}">
      <dgm:prSet/>
      <dgm:spPr/>
      <dgm:t>
        <a:bodyPr/>
        <a:lstStyle/>
        <a:p>
          <a:endParaRPr lang="es-ES_tradnl"/>
        </a:p>
      </dgm:t>
    </dgm:pt>
    <dgm:pt modelId="{41299CD5-ACCB-AE42-A01D-090B319D0F79}">
      <dgm:prSet phldrT="[Texto]"/>
      <dgm:spPr/>
      <dgm:t>
        <a:bodyPr/>
        <a:lstStyle/>
        <a:p>
          <a:r>
            <a:rPr lang="es-ES_tradnl" dirty="0"/>
            <a:t>Sistemático / Intervalos.</a:t>
          </a:r>
        </a:p>
      </dgm:t>
    </dgm:pt>
    <dgm:pt modelId="{C6BDADBF-3E7F-BF47-8F4A-B18262FDBCE8}" type="parTrans" cxnId="{F00C1E07-D06E-E445-A078-D809564F12E4}">
      <dgm:prSet/>
      <dgm:spPr/>
      <dgm:t>
        <a:bodyPr/>
        <a:lstStyle/>
        <a:p>
          <a:endParaRPr lang="es-ES_tradnl"/>
        </a:p>
      </dgm:t>
    </dgm:pt>
    <dgm:pt modelId="{31FF53F9-B7B4-0A41-B024-3BA4D03A3FA6}" type="sibTrans" cxnId="{F00C1E07-D06E-E445-A078-D809564F12E4}">
      <dgm:prSet/>
      <dgm:spPr/>
      <dgm:t>
        <a:bodyPr/>
        <a:lstStyle/>
        <a:p>
          <a:endParaRPr lang="es-ES_tradnl"/>
        </a:p>
      </dgm:t>
    </dgm:pt>
    <dgm:pt modelId="{DEF109F9-8F6E-9143-ABD4-ACCAC95A7AE9}">
      <dgm:prSet phldrT="[Texto]"/>
      <dgm:spPr/>
      <dgm:t>
        <a:bodyPr/>
        <a:lstStyle/>
        <a:p>
          <a:r>
            <a:rPr lang="es-ES_tradnl" dirty="0"/>
            <a:t>Por racimos o etapas.</a:t>
          </a:r>
        </a:p>
      </dgm:t>
    </dgm:pt>
    <dgm:pt modelId="{E0EAD941-C181-5A48-A4B6-ACE9B0E080B1}" type="parTrans" cxnId="{D8A0F2CE-C69C-1448-BABB-42CEDA738C0D}">
      <dgm:prSet/>
      <dgm:spPr/>
      <dgm:t>
        <a:bodyPr/>
        <a:lstStyle/>
        <a:p>
          <a:endParaRPr lang="es-ES_tradnl"/>
        </a:p>
      </dgm:t>
    </dgm:pt>
    <dgm:pt modelId="{BD5A9A6F-BFCC-0F48-A0BC-4D9C34114FFC}" type="sibTrans" cxnId="{D8A0F2CE-C69C-1448-BABB-42CEDA738C0D}">
      <dgm:prSet/>
      <dgm:spPr/>
      <dgm:t>
        <a:bodyPr/>
        <a:lstStyle/>
        <a:p>
          <a:endParaRPr lang="es-ES_tradnl"/>
        </a:p>
      </dgm:t>
    </dgm:pt>
    <dgm:pt modelId="{14B42F18-C5C9-384E-A6B5-9DCCB4E22E36}">
      <dgm:prSet phldrT="[Texto]"/>
      <dgm:spPr/>
      <dgm:t>
        <a:bodyPr/>
        <a:lstStyle/>
        <a:p>
          <a:r>
            <a:rPr lang="es-ES_tradnl" dirty="0"/>
            <a:t>NO PROBABILÑISTICO</a:t>
          </a:r>
        </a:p>
      </dgm:t>
    </dgm:pt>
    <dgm:pt modelId="{A2725ED3-E9D2-6649-B594-B20D175EC486}" type="parTrans" cxnId="{4A25D573-9B1C-5146-B0B6-47957224A9B5}">
      <dgm:prSet/>
      <dgm:spPr/>
      <dgm:t>
        <a:bodyPr/>
        <a:lstStyle/>
        <a:p>
          <a:endParaRPr lang="es-ES_tradnl"/>
        </a:p>
      </dgm:t>
    </dgm:pt>
    <dgm:pt modelId="{B1B21E1A-41DB-5447-8D00-289441F5BBA0}" type="sibTrans" cxnId="{4A25D573-9B1C-5146-B0B6-47957224A9B5}">
      <dgm:prSet/>
      <dgm:spPr/>
      <dgm:t>
        <a:bodyPr/>
        <a:lstStyle/>
        <a:p>
          <a:endParaRPr lang="es-ES_tradnl"/>
        </a:p>
      </dgm:t>
    </dgm:pt>
    <dgm:pt modelId="{2F95B765-6F7F-5B42-A9FF-B549F6CB4841}">
      <dgm:prSet phldrT="[Texto]"/>
      <dgm:spPr/>
      <dgm:t>
        <a:bodyPr/>
        <a:lstStyle/>
        <a:p>
          <a:r>
            <a:rPr lang="es-ES_tradnl" dirty="0"/>
            <a:t>Intencional o Selectivo.</a:t>
          </a:r>
        </a:p>
      </dgm:t>
    </dgm:pt>
    <dgm:pt modelId="{CDD60D7E-5BC3-FE45-8672-8F60C3F78394}" type="parTrans" cxnId="{09C1829A-E554-554D-AB97-D756C48F2AAA}">
      <dgm:prSet/>
      <dgm:spPr/>
      <dgm:t>
        <a:bodyPr/>
        <a:lstStyle/>
        <a:p>
          <a:endParaRPr lang="es-ES_tradnl"/>
        </a:p>
      </dgm:t>
    </dgm:pt>
    <dgm:pt modelId="{C6C09EFA-1F48-5644-AF4E-CDAF18A40802}" type="sibTrans" cxnId="{09C1829A-E554-554D-AB97-D756C48F2AAA}">
      <dgm:prSet/>
      <dgm:spPr/>
      <dgm:t>
        <a:bodyPr/>
        <a:lstStyle/>
        <a:p>
          <a:endParaRPr lang="es-ES_tradnl"/>
        </a:p>
      </dgm:t>
    </dgm:pt>
    <dgm:pt modelId="{9AA9B9E1-BD08-6449-BE02-8A3E05D66C62}">
      <dgm:prSet phldrT="[Texto]"/>
      <dgm:spPr/>
      <dgm:t>
        <a:bodyPr/>
        <a:lstStyle/>
        <a:p>
          <a:r>
            <a:rPr lang="es-ES_tradnl" dirty="0"/>
            <a:t>Por Cuotas.</a:t>
          </a:r>
        </a:p>
      </dgm:t>
    </dgm:pt>
    <dgm:pt modelId="{C18A04AA-D04D-8D43-8AC7-F2DF7EC4D7D4}" type="parTrans" cxnId="{31707506-E9D2-6A47-875C-4CEFD9069691}">
      <dgm:prSet/>
      <dgm:spPr/>
      <dgm:t>
        <a:bodyPr/>
        <a:lstStyle/>
        <a:p>
          <a:endParaRPr lang="es-ES_tradnl"/>
        </a:p>
      </dgm:t>
    </dgm:pt>
    <dgm:pt modelId="{F0B8CF8B-5B7B-1845-AB1D-E674A3F27474}" type="sibTrans" cxnId="{31707506-E9D2-6A47-875C-4CEFD9069691}">
      <dgm:prSet/>
      <dgm:spPr/>
      <dgm:t>
        <a:bodyPr/>
        <a:lstStyle/>
        <a:p>
          <a:endParaRPr lang="es-ES_tradnl"/>
        </a:p>
      </dgm:t>
    </dgm:pt>
    <dgm:pt modelId="{283F5B18-47FC-2540-85DD-C758F33E3530}">
      <dgm:prSet phldrT="[Texto]"/>
      <dgm:spPr/>
      <dgm:t>
        <a:bodyPr/>
        <a:lstStyle/>
        <a:p>
          <a:r>
            <a:rPr lang="es-ES_tradnl" dirty="0"/>
            <a:t>Estratificado.</a:t>
          </a:r>
        </a:p>
      </dgm:t>
    </dgm:pt>
    <dgm:pt modelId="{136D9AC0-CEF1-4148-8319-AA1425A2B031}" type="parTrans" cxnId="{703E81F7-8D59-C542-BB0C-CBCEC5DDDFD6}">
      <dgm:prSet/>
      <dgm:spPr/>
      <dgm:t>
        <a:bodyPr/>
        <a:lstStyle/>
        <a:p>
          <a:endParaRPr lang="es-ES_tradnl"/>
        </a:p>
      </dgm:t>
    </dgm:pt>
    <dgm:pt modelId="{8E077331-BD39-DE47-ADA7-130458D6E26D}" type="sibTrans" cxnId="{703E81F7-8D59-C542-BB0C-CBCEC5DDDFD6}">
      <dgm:prSet/>
      <dgm:spPr/>
      <dgm:t>
        <a:bodyPr/>
        <a:lstStyle/>
        <a:p>
          <a:endParaRPr lang="es-ES_tradnl"/>
        </a:p>
      </dgm:t>
    </dgm:pt>
    <dgm:pt modelId="{1DCDE799-90D7-1541-8A7E-1FA75D87E09C}">
      <dgm:prSet phldrT="[Texto]"/>
      <dgm:spPr/>
      <dgm:t>
        <a:bodyPr/>
        <a:lstStyle/>
        <a:p>
          <a:r>
            <a:rPr lang="es-ES_tradnl" dirty="0"/>
            <a:t>Aleatorio Simple.</a:t>
          </a:r>
        </a:p>
      </dgm:t>
    </dgm:pt>
    <dgm:pt modelId="{5F435F90-B1AA-DE4A-ACE2-8E542A8C9451}" type="parTrans" cxnId="{1A928C26-FDBF-C14C-BC4E-E0A04540F69A}">
      <dgm:prSet/>
      <dgm:spPr/>
      <dgm:t>
        <a:bodyPr/>
        <a:lstStyle/>
        <a:p>
          <a:endParaRPr lang="es-ES_tradnl"/>
        </a:p>
      </dgm:t>
    </dgm:pt>
    <dgm:pt modelId="{97A29C5D-B1DD-764D-ACF9-8906AE36DD7B}" type="sibTrans" cxnId="{1A928C26-FDBF-C14C-BC4E-E0A04540F69A}">
      <dgm:prSet/>
      <dgm:spPr/>
      <dgm:t>
        <a:bodyPr/>
        <a:lstStyle/>
        <a:p>
          <a:endParaRPr lang="es-ES_tradnl"/>
        </a:p>
      </dgm:t>
    </dgm:pt>
    <dgm:pt modelId="{CC765DB1-467C-0943-8E4E-5F4010072009}" type="pres">
      <dgm:prSet presAssocID="{F4CB6BFA-006D-BB43-A933-86BB9FE86630}" presName="diagram" presStyleCnt="0">
        <dgm:presLayoutVars>
          <dgm:chPref val="1"/>
          <dgm:dir/>
          <dgm:animOne val="branch"/>
          <dgm:animLvl val="lvl"/>
          <dgm:resizeHandles/>
        </dgm:presLayoutVars>
      </dgm:prSet>
      <dgm:spPr/>
    </dgm:pt>
    <dgm:pt modelId="{5F7D7E05-35BA-7D43-9C7B-4AC3DAD34080}" type="pres">
      <dgm:prSet presAssocID="{CD511C22-7BD0-0C49-B8FE-295E91F386BC}" presName="root" presStyleCnt="0"/>
      <dgm:spPr/>
    </dgm:pt>
    <dgm:pt modelId="{9EB26436-35E4-E34A-9613-6D08E9841E20}" type="pres">
      <dgm:prSet presAssocID="{CD511C22-7BD0-0C49-B8FE-295E91F386BC}" presName="rootComposite" presStyleCnt="0"/>
      <dgm:spPr/>
    </dgm:pt>
    <dgm:pt modelId="{86BD5461-0930-C64B-9785-468CCB28E8A0}" type="pres">
      <dgm:prSet presAssocID="{CD511C22-7BD0-0C49-B8FE-295E91F386BC}" presName="rootText" presStyleLbl="node1" presStyleIdx="0" presStyleCnt="2"/>
      <dgm:spPr/>
    </dgm:pt>
    <dgm:pt modelId="{9018F66A-89DE-B04A-90F9-603FD5DAB279}" type="pres">
      <dgm:prSet presAssocID="{CD511C22-7BD0-0C49-B8FE-295E91F386BC}" presName="rootConnector" presStyleLbl="node1" presStyleIdx="0" presStyleCnt="2"/>
      <dgm:spPr/>
    </dgm:pt>
    <dgm:pt modelId="{274A80CC-5DE2-7842-872D-2268F38C75AB}" type="pres">
      <dgm:prSet presAssocID="{CD511C22-7BD0-0C49-B8FE-295E91F386BC}" presName="childShape" presStyleCnt="0"/>
      <dgm:spPr/>
    </dgm:pt>
    <dgm:pt modelId="{8E9C3105-DA3F-EC44-894F-65CDE3D617AD}" type="pres">
      <dgm:prSet presAssocID="{C6BDADBF-3E7F-BF47-8F4A-B18262FDBCE8}" presName="Name13" presStyleLbl="parChTrans1D2" presStyleIdx="0" presStyleCnt="6"/>
      <dgm:spPr/>
    </dgm:pt>
    <dgm:pt modelId="{B2703A27-9517-0246-A618-CAD861840B59}" type="pres">
      <dgm:prSet presAssocID="{41299CD5-ACCB-AE42-A01D-090B319D0F79}" presName="childText" presStyleLbl="bgAcc1" presStyleIdx="0" presStyleCnt="6">
        <dgm:presLayoutVars>
          <dgm:bulletEnabled val="1"/>
        </dgm:presLayoutVars>
      </dgm:prSet>
      <dgm:spPr/>
    </dgm:pt>
    <dgm:pt modelId="{F5D357FA-713D-114B-8AB1-AFE09EFCC9A4}" type="pres">
      <dgm:prSet presAssocID="{E0EAD941-C181-5A48-A4B6-ACE9B0E080B1}" presName="Name13" presStyleLbl="parChTrans1D2" presStyleIdx="1" presStyleCnt="6"/>
      <dgm:spPr/>
    </dgm:pt>
    <dgm:pt modelId="{F22126AA-A70B-A649-BD94-9F860A25A1DC}" type="pres">
      <dgm:prSet presAssocID="{DEF109F9-8F6E-9143-ABD4-ACCAC95A7AE9}" presName="childText" presStyleLbl="bgAcc1" presStyleIdx="1" presStyleCnt="6">
        <dgm:presLayoutVars>
          <dgm:bulletEnabled val="1"/>
        </dgm:presLayoutVars>
      </dgm:prSet>
      <dgm:spPr/>
    </dgm:pt>
    <dgm:pt modelId="{A6BF6B16-FF3E-4A4B-9E39-2359A19499D0}" type="pres">
      <dgm:prSet presAssocID="{136D9AC0-CEF1-4148-8319-AA1425A2B031}" presName="Name13" presStyleLbl="parChTrans1D2" presStyleIdx="2" presStyleCnt="6"/>
      <dgm:spPr/>
    </dgm:pt>
    <dgm:pt modelId="{4C18B1D9-0698-1844-9A19-EC0B63468D26}" type="pres">
      <dgm:prSet presAssocID="{283F5B18-47FC-2540-85DD-C758F33E3530}" presName="childText" presStyleLbl="bgAcc1" presStyleIdx="2" presStyleCnt="6">
        <dgm:presLayoutVars>
          <dgm:bulletEnabled val="1"/>
        </dgm:presLayoutVars>
      </dgm:prSet>
      <dgm:spPr/>
    </dgm:pt>
    <dgm:pt modelId="{8183DA0E-8A66-534E-ABEF-9874C84FEF19}" type="pres">
      <dgm:prSet presAssocID="{5F435F90-B1AA-DE4A-ACE2-8E542A8C9451}" presName="Name13" presStyleLbl="parChTrans1D2" presStyleIdx="3" presStyleCnt="6"/>
      <dgm:spPr/>
    </dgm:pt>
    <dgm:pt modelId="{16071774-EBF6-A84B-BD15-833888804B91}" type="pres">
      <dgm:prSet presAssocID="{1DCDE799-90D7-1541-8A7E-1FA75D87E09C}" presName="childText" presStyleLbl="bgAcc1" presStyleIdx="3" presStyleCnt="6">
        <dgm:presLayoutVars>
          <dgm:bulletEnabled val="1"/>
        </dgm:presLayoutVars>
      </dgm:prSet>
      <dgm:spPr/>
    </dgm:pt>
    <dgm:pt modelId="{A2D9EB67-AC72-2D43-B14E-0D514DB0695A}" type="pres">
      <dgm:prSet presAssocID="{14B42F18-C5C9-384E-A6B5-9DCCB4E22E36}" presName="root" presStyleCnt="0"/>
      <dgm:spPr/>
    </dgm:pt>
    <dgm:pt modelId="{A083C33E-5D07-BE41-A416-CD1F5128DF06}" type="pres">
      <dgm:prSet presAssocID="{14B42F18-C5C9-384E-A6B5-9DCCB4E22E36}" presName="rootComposite" presStyleCnt="0"/>
      <dgm:spPr/>
    </dgm:pt>
    <dgm:pt modelId="{25597B5C-E04B-474B-B29E-C415E3D9E59A}" type="pres">
      <dgm:prSet presAssocID="{14B42F18-C5C9-384E-A6B5-9DCCB4E22E36}" presName="rootText" presStyleLbl="node1" presStyleIdx="1" presStyleCnt="2"/>
      <dgm:spPr/>
    </dgm:pt>
    <dgm:pt modelId="{3992B4EF-3AB1-F14B-9B2F-E47267189EB9}" type="pres">
      <dgm:prSet presAssocID="{14B42F18-C5C9-384E-A6B5-9DCCB4E22E36}" presName="rootConnector" presStyleLbl="node1" presStyleIdx="1" presStyleCnt="2"/>
      <dgm:spPr/>
    </dgm:pt>
    <dgm:pt modelId="{34667F1D-0037-454A-8E3E-C4B159B696D8}" type="pres">
      <dgm:prSet presAssocID="{14B42F18-C5C9-384E-A6B5-9DCCB4E22E36}" presName="childShape" presStyleCnt="0"/>
      <dgm:spPr/>
    </dgm:pt>
    <dgm:pt modelId="{9F5B85A2-5FE5-FB43-B0AA-9F0276009D64}" type="pres">
      <dgm:prSet presAssocID="{CDD60D7E-5BC3-FE45-8672-8F60C3F78394}" presName="Name13" presStyleLbl="parChTrans1D2" presStyleIdx="4" presStyleCnt="6"/>
      <dgm:spPr/>
    </dgm:pt>
    <dgm:pt modelId="{37812A13-1D43-D24B-A096-F728D54C1C8E}" type="pres">
      <dgm:prSet presAssocID="{2F95B765-6F7F-5B42-A9FF-B549F6CB4841}" presName="childText" presStyleLbl="bgAcc1" presStyleIdx="4" presStyleCnt="6">
        <dgm:presLayoutVars>
          <dgm:bulletEnabled val="1"/>
        </dgm:presLayoutVars>
      </dgm:prSet>
      <dgm:spPr/>
    </dgm:pt>
    <dgm:pt modelId="{B59F862E-4897-6945-A0BB-0998DF4A0945}" type="pres">
      <dgm:prSet presAssocID="{C18A04AA-D04D-8D43-8AC7-F2DF7EC4D7D4}" presName="Name13" presStyleLbl="parChTrans1D2" presStyleIdx="5" presStyleCnt="6"/>
      <dgm:spPr/>
    </dgm:pt>
    <dgm:pt modelId="{7E58DA52-DC6B-6B45-BC5D-7C9F6AFDDC6F}" type="pres">
      <dgm:prSet presAssocID="{9AA9B9E1-BD08-6449-BE02-8A3E05D66C62}" presName="childText" presStyleLbl="bgAcc1" presStyleIdx="5" presStyleCnt="6">
        <dgm:presLayoutVars>
          <dgm:bulletEnabled val="1"/>
        </dgm:presLayoutVars>
      </dgm:prSet>
      <dgm:spPr/>
    </dgm:pt>
  </dgm:ptLst>
  <dgm:cxnLst>
    <dgm:cxn modelId="{73D2C403-5EC5-C74F-8276-5B3907441CC8}" type="presOf" srcId="{9AA9B9E1-BD08-6449-BE02-8A3E05D66C62}" destId="{7E58DA52-DC6B-6B45-BC5D-7C9F6AFDDC6F}" srcOrd="0" destOrd="0" presId="urn:microsoft.com/office/officeart/2005/8/layout/hierarchy3"/>
    <dgm:cxn modelId="{31707506-E9D2-6A47-875C-4CEFD9069691}" srcId="{14B42F18-C5C9-384E-A6B5-9DCCB4E22E36}" destId="{9AA9B9E1-BD08-6449-BE02-8A3E05D66C62}" srcOrd="1" destOrd="0" parTransId="{C18A04AA-D04D-8D43-8AC7-F2DF7EC4D7D4}" sibTransId="{F0B8CF8B-5B7B-1845-AB1D-E674A3F27474}"/>
    <dgm:cxn modelId="{F00C1E07-D06E-E445-A078-D809564F12E4}" srcId="{CD511C22-7BD0-0C49-B8FE-295E91F386BC}" destId="{41299CD5-ACCB-AE42-A01D-090B319D0F79}" srcOrd="0" destOrd="0" parTransId="{C6BDADBF-3E7F-BF47-8F4A-B18262FDBCE8}" sibTransId="{31FF53F9-B7B4-0A41-B024-3BA4D03A3FA6}"/>
    <dgm:cxn modelId="{1A928C26-FDBF-C14C-BC4E-E0A04540F69A}" srcId="{CD511C22-7BD0-0C49-B8FE-295E91F386BC}" destId="{1DCDE799-90D7-1541-8A7E-1FA75D87E09C}" srcOrd="3" destOrd="0" parTransId="{5F435F90-B1AA-DE4A-ACE2-8E542A8C9451}" sibTransId="{97A29C5D-B1DD-764D-ACF9-8906AE36DD7B}"/>
    <dgm:cxn modelId="{4B0D873B-D941-AB46-A0EC-4865A13F9F2B}" type="presOf" srcId="{C6BDADBF-3E7F-BF47-8F4A-B18262FDBCE8}" destId="{8E9C3105-DA3F-EC44-894F-65CDE3D617AD}" srcOrd="0" destOrd="0" presId="urn:microsoft.com/office/officeart/2005/8/layout/hierarchy3"/>
    <dgm:cxn modelId="{F818C743-5B2F-314E-A139-D4917E8147A1}" type="presOf" srcId="{CDD60D7E-5BC3-FE45-8672-8F60C3F78394}" destId="{9F5B85A2-5FE5-FB43-B0AA-9F0276009D64}" srcOrd="0" destOrd="0" presId="urn:microsoft.com/office/officeart/2005/8/layout/hierarchy3"/>
    <dgm:cxn modelId="{0F9D1447-5897-C349-964F-5575D57ECAA8}" type="presOf" srcId="{C18A04AA-D04D-8D43-8AC7-F2DF7EC4D7D4}" destId="{B59F862E-4897-6945-A0BB-0998DF4A0945}" srcOrd="0" destOrd="0" presId="urn:microsoft.com/office/officeart/2005/8/layout/hierarchy3"/>
    <dgm:cxn modelId="{2F037A4A-12D7-D644-9E4D-526E6DF507B8}" type="presOf" srcId="{CD511C22-7BD0-0C49-B8FE-295E91F386BC}" destId="{9018F66A-89DE-B04A-90F9-603FD5DAB279}" srcOrd="1" destOrd="0" presId="urn:microsoft.com/office/officeart/2005/8/layout/hierarchy3"/>
    <dgm:cxn modelId="{B1B21754-DB53-7E49-BBC8-44EB124270EC}" type="presOf" srcId="{2F95B765-6F7F-5B42-A9FF-B549F6CB4841}" destId="{37812A13-1D43-D24B-A096-F728D54C1C8E}" srcOrd="0" destOrd="0" presId="urn:microsoft.com/office/officeart/2005/8/layout/hierarchy3"/>
    <dgm:cxn modelId="{6E41DA5A-E46A-134E-8D01-4282D358A4B6}" type="presOf" srcId="{CD511C22-7BD0-0C49-B8FE-295E91F386BC}" destId="{86BD5461-0930-C64B-9785-468CCB28E8A0}" srcOrd="0" destOrd="0" presId="urn:microsoft.com/office/officeart/2005/8/layout/hierarchy3"/>
    <dgm:cxn modelId="{76E5DF5F-3C74-A142-9AE6-FFE0C425AE3F}" type="presOf" srcId="{5F435F90-B1AA-DE4A-ACE2-8E542A8C9451}" destId="{8183DA0E-8A66-534E-ABEF-9874C84FEF19}" srcOrd="0" destOrd="0" presId="urn:microsoft.com/office/officeart/2005/8/layout/hierarchy3"/>
    <dgm:cxn modelId="{4A25D573-9B1C-5146-B0B6-47957224A9B5}" srcId="{F4CB6BFA-006D-BB43-A933-86BB9FE86630}" destId="{14B42F18-C5C9-384E-A6B5-9DCCB4E22E36}" srcOrd="1" destOrd="0" parTransId="{A2725ED3-E9D2-6649-B594-B20D175EC486}" sibTransId="{B1B21E1A-41DB-5447-8D00-289441F5BBA0}"/>
    <dgm:cxn modelId="{52A5068D-13BC-0C49-A576-A0EC808BB999}" type="presOf" srcId="{283F5B18-47FC-2540-85DD-C758F33E3530}" destId="{4C18B1D9-0698-1844-9A19-EC0B63468D26}" srcOrd="0" destOrd="0" presId="urn:microsoft.com/office/officeart/2005/8/layout/hierarchy3"/>
    <dgm:cxn modelId="{F4654A99-54E9-F74A-9A96-708357CC0191}" type="presOf" srcId="{F4CB6BFA-006D-BB43-A933-86BB9FE86630}" destId="{CC765DB1-467C-0943-8E4E-5F4010072009}" srcOrd="0" destOrd="0" presId="urn:microsoft.com/office/officeart/2005/8/layout/hierarchy3"/>
    <dgm:cxn modelId="{09C1829A-E554-554D-AB97-D756C48F2AAA}" srcId="{14B42F18-C5C9-384E-A6B5-9DCCB4E22E36}" destId="{2F95B765-6F7F-5B42-A9FF-B549F6CB4841}" srcOrd="0" destOrd="0" parTransId="{CDD60D7E-5BC3-FE45-8672-8F60C3F78394}" sibTransId="{C6C09EFA-1F48-5644-AF4E-CDAF18A40802}"/>
    <dgm:cxn modelId="{DCEA32A1-D4D1-6440-81C4-8DB8BE94EF30}" srcId="{F4CB6BFA-006D-BB43-A933-86BB9FE86630}" destId="{CD511C22-7BD0-0C49-B8FE-295E91F386BC}" srcOrd="0" destOrd="0" parTransId="{26D1471E-7481-EC42-BDEC-90BC28636DBE}" sibTransId="{76801170-D058-5045-93D1-4EA77A354713}"/>
    <dgm:cxn modelId="{FBD9DEA9-23E8-FA4C-BA6F-25C0C75C6970}" type="presOf" srcId="{14B42F18-C5C9-384E-A6B5-9DCCB4E22E36}" destId="{3992B4EF-3AB1-F14B-9B2F-E47267189EB9}" srcOrd="1" destOrd="0" presId="urn:microsoft.com/office/officeart/2005/8/layout/hierarchy3"/>
    <dgm:cxn modelId="{2165C3B7-43C6-2744-AE2E-4F39D8B432B2}" type="presOf" srcId="{136D9AC0-CEF1-4148-8319-AA1425A2B031}" destId="{A6BF6B16-FF3E-4A4B-9E39-2359A19499D0}" srcOrd="0" destOrd="0" presId="urn:microsoft.com/office/officeart/2005/8/layout/hierarchy3"/>
    <dgm:cxn modelId="{6904FDBB-6597-FC41-A959-33E1A1F48E7C}" type="presOf" srcId="{DEF109F9-8F6E-9143-ABD4-ACCAC95A7AE9}" destId="{F22126AA-A70B-A649-BD94-9F860A25A1DC}" srcOrd="0" destOrd="0" presId="urn:microsoft.com/office/officeart/2005/8/layout/hierarchy3"/>
    <dgm:cxn modelId="{D8A0F2CE-C69C-1448-BABB-42CEDA738C0D}" srcId="{CD511C22-7BD0-0C49-B8FE-295E91F386BC}" destId="{DEF109F9-8F6E-9143-ABD4-ACCAC95A7AE9}" srcOrd="1" destOrd="0" parTransId="{E0EAD941-C181-5A48-A4B6-ACE9B0E080B1}" sibTransId="{BD5A9A6F-BFCC-0F48-A0BC-4D9C34114FFC}"/>
    <dgm:cxn modelId="{BB460AD1-72B1-684D-B06C-131E96A0AC7D}" type="presOf" srcId="{41299CD5-ACCB-AE42-A01D-090B319D0F79}" destId="{B2703A27-9517-0246-A618-CAD861840B59}" srcOrd="0" destOrd="0" presId="urn:microsoft.com/office/officeart/2005/8/layout/hierarchy3"/>
    <dgm:cxn modelId="{B70487DA-0AC7-DD43-AC57-F6AAE84A00B7}" type="presOf" srcId="{1DCDE799-90D7-1541-8A7E-1FA75D87E09C}" destId="{16071774-EBF6-A84B-BD15-833888804B91}" srcOrd="0" destOrd="0" presId="urn:microsoft.com/office/officeart/2005/8/layout/hierarchy3"/>
    <dgm:cxn modelId="{C44580DC-B07A-8346-ABC0-188E290A85B3}" type="presOf" srcId="{E0EAD941-C181-5A48-A4B6-ACE9B0E080B1}" destId="{F5D357FA-713D-114B-8AB1-AFE09EFCC9A4}" srcOrd="0" destOrd="0" presId="urn:microsoft.com/office/officeart/2005/8/layout/hierarchy3"/>
    <dgm:cxn modelId="{44760DEF-C836-0B4B-B8FA-3D4680234582}" type="presOf" srcId="{14B42F18-C5C9-384E-A6B5-9DCCB4E22E36}" destId="{25597B5C-E04B-474B-B29E-C415E3D9E59A}" srcOrd="0" destOrd="0" presId="urn:microsoft.com/office/officeart/2005/8/layout/hierarchy3"/>
    <dgm:cxn modelId="{703E81F7-8D59-C542-BB0C-CBCEC5DDDFD6}" srcId="{CD511C22-7BD0-0C49-B8FE-295E91F386BC}" destId="{283F5B18-47FC-2540-85DD-C758F33E3530}" srcOrd="2" destOrd="0" parTransId="{136D9AC0-CEF1-4148-8319-AA1425A2B031}" sibTransId="{8E077331-BD39-DE47-ADA7-130458D6E26D}"/>
    <dgm:cxn modelId="{6BBC51F1-77C6-CB41-A8F9-11AB6E3162C2}" type="presParOf" srcId="{CC765DB1-467C-0943-8E4E-5F4010072009}" destId="{5F7D7E05-35BA-7D43-9C7B-4AC3DAD34080}" srcOrd="0" destOrd="0" presId="urn:microsoft.com/office/officeart/2005/8/layout/hierarchy3"/>
    <dgm:cxn modelId="{12761542-D3E2-5C41-B04E-D5D29762A0E2}" type="presParOf" srcId="{5F7D7E05-35BA-7D43-9C7B-4AC3DAD34080}" destId="{9EB26436-35E4-E34A-9613-6D08E9841E20}" srcOrd="0" destOrd="0" presId="urn:microsoft.com/office/officeart/2005/8/layout/hierarchy3"/>
    <dgm:cxn modelId="{16A2602A-C4D8-E442-AD84-9C43C3BFBB65}" type="presParOf" srcId="{9EB26436-35E4-E34A-9613-6D08E9841E20}" destId="{86BD5461-0930-C64B-9785-468CCB28E8A0}" srcOrd="0" destOrd="0" presId="urn:microsoft.com/office/officeart/2005/8/layout/hierarchy3"/>
    <dgm:cxn modelId="{BDB103DA-9AD2-244B-B018-9C448BADE1EF}" type="presParOf" srcId="{9EB26436-35E4-E34A-9613-6D08E9841E20}" destId="{9018F66A-89DE-B04A-90F9-603FD5DAB279}" srcOrd="1" destOrd="0" presId="urn:microsoft.com/office/officeart/2005/8/layout/hierarchy3"/>
    <dgm:cxn modelId="{EF57B587-3821-9B45-BBF4-DBBCAFA3F247}" type="presParOf" srcId="{5F7D7E05-35BA-7D43-9C7B-4AC3DAD34080}" destId="{274A80CC-5DE2-7842-872D-2268F38C75AB}" srcOrd="1" destOrd="0" presId="urn:microsoft.com/office/officeart/2005/8/layout/hierarchy3"/>
    <dgm:cxn modelId="{C4E4EFDF-D3AF-7C4E-AD6F-519BDAAAC376}" type="presParOf" srcId="{274A80CC-5DE2-7842-872D-2268F38C75AB}" destId="{8E9C3105-DA3F-EC44-894F-65CDE3D617AD}" srcOrd="0" destOrd="0" presId="urn:microsoft.com/office/officeart/2005/8/layout/hierarchy3"/>
    <dgm:cxn modelId="{362400D4-0930-2448-A434-A9EDD56E5225}" type="presParOf" srcId="{274A80CC-5DE2-7842-872D-2268F38C75AB}" destId="{B2703A27-9517-0246-A618-CAD861840B59}" srcOrd="1" destOrd="0" presId="urn:microsoft.com/office/officeart/2005/8/layout/hierarchy3"/>
    <dgm:cxn modelId="{25E586F9-25DD-EC4A-944E-F6D677599587}" type="presParOf" srcId="{274A80CC-5DE2-7842-872D-2268F38C75AB}" destId="{F5D357FA-713D-114B-8AB1-AFE09EFCC9A4}" srcOrd="2" destOrd="0" presId="urn:microsoft.com/office/officeart/2005/8/layout/hierarchy3"/>
    <dgm:cxn modelId="{87D8F536-8643-8649-BE50-23C55B808B2F}" type="presParOf" srcId="{274A80CC-5DE2-7842-872D-2268F38C75AB}" destId="{F22126AA-A70B-A649-BD94-9F860A25A1DC}" srcOrd="3" destOrd="0" presId="urn:microsoft.com/office/officeart/2005/8/layout/hierarchy3"/>
    <dgm:cxn modelId="{79F27E8D-D30E-D642-AC97-BF6FB56CDFA2}" type="presParOf" srcId="{274A80CC-5DE2-7842-872D-2268F38C75AB}" destId="{A6BF6B16-FF3E-4A4B-9E39-2359A19499D0}" srcOrd="4" destOrd="0" presId="urn:microsoft.com/office/officeart/2005/8/layout/hierarchy3"/>
    <dgm:cxn modelId="{7D6E97E6-06A4-6A45-9C4B-A22DD5D12872}" type="presParOf" srcId="{274A80CC-5DE2-7842-872D-2268F38C75AB}" destId="{4C18B1D9-0698-1844-9A19-EC0B63468D26}" srcOrd="5" destOrd="0" presId="urn:microsoft.com/office/officeart/2005/8/layout/hierarchy3"/>
    <dgm:cxn modelId="{71621D10-399B-AF4C-8CBB-043B839554F3}" type="presParOf" srcId="{274A80CC-5DE2-7842-872D-2268F38C75AB}" destId="{8183DA0E-8A66-534E-ABEF-9874C84FEF19}" srcOrd="6" destOrd="0" presId="urn:microsoft.com/office/officeart/2005/8/layout/hierarchy3"/>
    <dgm:cxn modelId="{D3EC572F-BC29-9847-8CDD-1C983CFE39B6}" type="presParOf" srcId="{274A80CC-5DE2-7842-872D-2268F38C75AB}" destId="{16071774-EBF6-A84B-BD15-833888804B91}" srcOrd="7" destOrd="0" presId="urn:microsoft.com/office/officeart/2005/8/layout/hierarchy3"/>
    <dgm:cxn modelId="{462EBB28-E850-8F4D-ACA0-274BAEAEF977}" type="presParOf" srcId="{CC765DB1-467C-0943-8E4E-5F4010072009}" destId="{A2D9EB67-AC72-2D43-B14E-0D514DB0695A}" srcOrd="1" destOrd="0" presId="urn:microsoft.com/office/officeart/2005/8/layout/hierarchy3"/>
    <dgm:cxn modelId="{B5FFD7D2-7ADE-4848-997A-162D8916CC9A}" type="presParOf" srcId="{A2D9EB67-AC72-2D43-B14E-0D514DB0695A}" destId="{A083C33E-5D07-BE41-A416-CD1F5128DF06}" srcOrd="0" destOrd="0" presId="urn:microsoft.com/office/officeart/2005/8/layout/hierarchy3"/>
    <dgm:cxn modelId="{13324F04-C375-E045-8FB5-017EA508CFAD}" type="presParOf" srcId="{A083C33E-5D07-BE41-A416-CD1F5128DF06}" destId="{25597B5C-E04B-474B-B29E-C415E3D9E59A}" srcOrd="0" destOrd="0" presId="urn:microsoft.com/office/officeart/2005/8/layout/hierarchy3"/>
    <dgm:cxn modelId="{DC753334-6B26-3F4E-A692-5014975BB032}" type="presParOf" srcId="{A083C33E-5D07-BE41-A416-CD1F5128DF06}" destId="{3992B4EF-3AB1-F14B-9B2F-E47267189EB9}" srcOrd="1" destOrd="0" presId="urn:microsoft.com/office/officeart/2005/8/layout/hierarchy3"/>
    <dgm:cxn modelId="{65566AFF-E7DA-1D4E-8CAB-3D89CC5B3072}" type="presParOf" srcId="{A2D9EB67-AC72-2D43-B14E-0D514DB0695A}" destId="{34667F1D-0037-454A-8E3E-C4B159B696D8}" srcOrd="1" destOrd="0" presId="urn:microsoft.com/office/officeart/2005/8/layout/hierarchy3"/>
    <dgm:cxn modelId="{8818AEF3-84BD-7846-850A-466563023784}" type="presParOf" srcId="{34667F1D-0037-454A-8E3E-C4B159B696D8}" destId="{9F5B85A2-5FE5-FB43-B0AA-9F0276009D64}" srcOrd="0" destOrd="0" presId="urn:microsoft.com/office/officeart/2005/8/layout/hierarchy3"/>
    <dgm:cxn modelId="{AB5DE08D-18D0-9E49-933F-553AB848C613}" type="presParOf" srcId="{34667F1D-0037-454A-8E3E-C4B159B696D8}" destId="{37812A13-1D43-D24B-A096-F728D54C1C8E}" srcOrd="1" destOrd="0" presId="urn:microsoft.com/office/officeart/2005/8/layout/hierarchy3"/>
    <dgm:cxn modelId="{A488E77D-6CB1-6D40-9D27-5E3CAF93AA44}" type="presParOf" srcId="{34667F1D-0037-454A-8E3E-C4B159B696D8}" destId="{B59F862E-4897-6945-A0BB-0998DF4A0945}" srcOrd="2" destOrd="0" presId="urn:microsoft.com/office/officeart/2005/8/layout/hierarchy3"/>
    <dgm:cxn modelId="{77DCB648-9EB4-F141-95C8-209FCE7FC96F}" type="presParOf" srcId="{34667F1D-0037-454A-8E3E-C4B159B696D8}" destId="{7E58DA52-DC6B-6B45-BC5D-7C9F6AFDDC6F}"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1AC3503-7CDF-7547-8890-8E97ADD540E2}" type="doc">
      <dgm:prSet loTypeId="urn:microsoft.com/office/officeart/2005/8/layout/vList2" loCatId="" qsTypeId="urn:microsoft.com/office/officeart/2005/8/quickstyle/simple4" qsCatId="simple" csTypeId="urn:microsoft.com/office/officeart/2005/8/colors/colorful3" csCatId="colorful" phldr="1"/>
      <dgm:spPr/>
      <dgm:t>
        <a:bodyPr/>
        <a:lstStyle/>
        <a:p>
          <a:endParaRPr lang="es-ES_tradnl"/>
        </a:p>
      </dgm:t>
    </dgm:pt>
    <dgm:pt modelId="{D240BBC8-F1FA-E142-A4A0-FD6BAFA097A4}">
      <dgm:prSet phldrT="[Texto]"/>
      <dgm:spPr/>
      <dgm:t>
        <a:bodyPr/>
        <a:lstStyle/>
        <a:p>
          <a:r>
            <a:rPr lang="es-ES_tradnl" dirty="0"/>
            <a:t>REPRESENTATIVIDAD</a:t>
          </a:r>
        </a:p>
      </dgm:t>
    </dgm:pt>
    <dgm:pt modelId="{132AB784-2670-E242-BBA4-9B15A0927629}" type="parTrans" cxnId="{4449E3FA-0DD8-734A-A224-B027403234D7}">
      <dgm:prSet/>
      <dgm:spPr/>
      <dgm:t>
        <a:bodyPr/>
        <a:lstStyle/>
        <a:p>
          <a:endParaRPr lang="es-ES_tradnl"/>
        </a:p>
      </dgm:t>
    </dgm:pt>
    <dgm:pt modelId="{BB090B11-D909-0C45-A9B5-D33F7DA5DEFB}" type="sibTrans" cxnId="{4449E3FA-0DD8-734A-A224-B027403234D7}">
      <dgm:prSet/>
      <dgm:spPr/>
      <dgm:t>
        <a:bodyPr/>
        <a:lstStyle/>
        <a:p>
          <a:endParaRPr lang="es-ES_tradnl"/>
        </a:p>
      </dgm:t>
    </dgm:pt>
    <dgm:pt modelId="{C8499FF2-340C-4D42-8C0B-23322C8E6D86}">
      <dgm:prSet phldrT="[Texto]"/>
      <dgm:spPr/>
      <dgm:t>
        <a:bodyPr/>
        <a:lstStyle/>
        <a:p>
          <a:r>
            <a:rPr lang="es-ES_tradnl" dirty="0"/>
            <a:t>Es la característica mas importante de la muestra.</a:t>
          </a:r>
        </a:p>
      </dgm:t>
    </dgm:pt>
    <dgm:pt modelId="{EDFE02D3-F9E4-454A-8969-33D52DAE0FA6}" type="parTrans" cxnId="{157DA433-1F51-B04E-A17D-6EEB79ADA33A}">
      <dgm:prSet/>
      <dgm:spPr/>
      <dgm:t>
        <a:bodyPr/>
        <a:lstStyle/>
        <a:p>
          <a:endParaRPr lang="es-ES_tradnl"/>
        </a:p>
      </dgm:t>
    </dgm:pt>
    <dgm:pt modelId="{B181D526-6F52-B941-A3AF-F38B82DFDF2C}" type="sibTrans" cxnId="{157DA433-1F51-B04E-A17D-6EEB79ADA33A}">
      <dgm:prSet/>
      <dgm:spPr/>
      <dgm:t>
        <a:bodyPr/>
        <a:lstStyle/>
        <a:p>
          <a:endParaRPr lang="es-ES_tradnl"/>
        </a:p>
      </dgm:t>
    </dgm:pt>
    <dgm:pt modelId="{7E44B460-E7D2-9441-A2F1-976615CE45D7}">
      <dgm:prSet phldrT="[Texto]"/>
      <dgm:spPr/>
      <dgm:t>
        <a:bodyPr/>
        <a:lstStyle/>
        <a:p>
          <a:r>
            <a:rPr lang="es-ES_tradnl" dirty="0"/>
            <a:t>Garantiza que las características de la población se ven reflejadas apropiadamente en la muestra.</a:t>
          </a:r>
        </a:p>
      </dgm:t>
    </dgm:pt>
    <dgm:pt modelId="{23EF73CA-57B0-A14C-96D9-A0E27A046338}" type="parTrans" cxnId="{1AFCE1A7-B3E9-A340-BE65-40A576F051DB}">
      <dgm:prSet/>
      <dgm:spPr/>
      <dgm:t>
        <a:bodyPr/>
        <a:lstStyle/>
        <a:p>
          <a:endParaRPr lang="es-ES_tradnl"/>
        </a:p>
      </dgm:t>
    </dgm:pt>
    <dgm:pt modelId="{B1E643C0-CC9B-1D4B-AEDF-5729932A5BC8}" type="sibTrans" cxnId="{1AFCE1A7-B3E9-A340-BE65-40A576F051DB}">
      <dgm:prSet/>
      <dgm:spPr/>
      <dgm:t>
        <a:bodyPr/>
        <a:lstStyle/>
        <a:p>
          <a:endParaRPr lang="es-ES_tradnl"/>
        </a:p>
      </dgm:t>
    </dgm:pt>
    <dgm:pt modelId="{725B47AF-A56C-EE44-82F0-F3A3F768796D}">
      <dgm:prSet phldrT="[Texto]"/>
      <dgm:spPr/>
      <dgm:t>
        <a:bodyPr/>
        <a:lstStyle/>
        <a:p>
          <a:r>
            <a:rPr lang="es-ES_tradnl" dirty="0"/>
            <a:t>Permite generalizar a la población los resultados de la muestra.</a:t>
          </a:r>
        </a:p>
      </dgm:t>
    </dgm:pt>
    <dgm:pt modelId="{13B749DB-1CCB-DB4E-B023-41DC497126BE}" type="parTrans" cxnId="{5E2F849B-99BE-744A-93E0-09E63780ACBD}">
      <dgm:prSet/>
      <dgm:spPr/>
      <dgm:t>
        <a:bodyPr/>
        <a:lstStyle/>
        <a:p>
          <a:endParaRPr lang="es-ES_tradnl"/>
        </a:p>
      </dgm:t>
    </dgm:pt>
    <dgm:pt modelId="{D1133F44-A3E4-9540-A29C-9969318D3E59}" type="sibTrans" cxnId="{5E2F849B-99BE-744A-93E0-09E63780ACBD}">
      <dgm:prSet/>
      <dgm:spPr/>
      <dgm:t>
        <a:bodyPr/>
        <a:lstStyle/>
        <a:p>
          <a:endParaRPr lang="es-ES_tradnl"/>
        </a:p>
      </dgm:t>
    </dgm:pt>
    <dgm:pt modelId="{72F4F190-779F-4D43-8D06-EBDE9B7E46E9}" type="pres">
      <dgm:prSet presAssocID="{11AC3503-7CDF-7547-8890-8E97ADD540E2}" presName="linear" presStyleCnt="0">
        <dgm:presLayoutVars>
          <dgm:animLvl val="lvl"/>
          <dgm:resizeHandles val="exact"/>
        </dgm:presLayoutVars>
      </dgm:prSet>
      <dgm:spPr/>
    </dgm:pt>
    <dgm:pt modelId="{298299D1-3445-204A-8749-B6FEE48FAA27}" type="pres">
      <dgm:prSet presAssocID="{D240BBC8-F1FA-E142-A4A0-FD6BAFA097A4}" presName="parentText" presStyleLbl="node1" presStyleIdx="0" presStyleCnt="1">
        <dgm:presLayoutVars>
          <dgm:chMax val="0"/>
          <dgm:bulletEnabled val="1"/>
        </dgm:presLayoutVars>
      </dgm:prSet>
      <dgm:spPr/>
    </dgm:pt>
    <dgm:pt modelId="{C090CF1F-2B42-A64F-88C2-DE2372600615}" type="pres">
      <dgm:prSet presAssocID="{D240BBC8-F1FA-E142-A4A0-FD6BAFA097A4}" presName="childText" presStyleLbl="revTx" presStyleIdx="0" presStyleCnt="1">
        <dgm:presLayoutVars>
          <dgm:bulletEnabled val="1"/>
        </dgm:presLayoutVars>
      </dgm:prSet>
      <dgm:spPr/>
    </dgm:pt>
  </dgm:ptLst>
  <dgm:cxnLst>
    <dgm:cxn modelId="{5BDC9A02-594C-7049-A730-9852DFC2D6EC}" type="presOf" srcId="{725B47AF-A56C-EE44-82F0-F3A3F768796D}" destId="{C090CF1F-2B42-A64F-88C2-DE2372600615}" srcOrd="0" destOrd="2" presId="urn:microsoft.com/office/officeart/2005/8/layout/vList2"/>
    <dgm:cxn modelId="{86873926-1F6A-1648-9266-25B4BB1BE95D}" type="presOf" srcId="{7E44B460-E7D2-9441-A2F1-976615CE45D7}" destId="{C090CF1F-2B42-A64F-88C2-DE2372600615}" srcOrd="0" destOrd="1" presId="urn:microsoft.com/office/officeart/2005/8/layout/vList2"/>
    <dgm:cxn modelId="{157DA433-1F51-B04E-A17D-6EEB79ADA33A}" srcId="{D240BBC8-F1FA-E142-A4A0-FD6BAFA097A4}" destId="{C8499FF2-340C-4D42-8C0B-23322C8E6D86}" srcOrd="0" destOrd="0" parTransId="{EDFE02D3-F9E4-454A-8969-33D52DAE0FA6}" sibTransId="{B181D526-6F52-B941-A3AF-F38B82DFDF2C}"/>
    <dgm:cxn modelId="{5E2F849B-99BE-744A-93E0-09E63780ACBD}" srcId="{D240BBC8-F1FA-E142-A4A0-FD6BAFA097A4}" destId="{725B47AF-A56C-EE44-82F0-F3A3F768796D}" srcOrd="2" destOrd="0" parTransId="{13B749DB-1CCB-DB4E-B023-41DC497126BE}" sibTransId="{D1133F44-A3E4-9540-A29C-9969318D3E59}"/>
    <dgm:cxn modelId="{712E04A6-BFA9-9844-9A80-B91757CF9389}" type="presOf" srcId="{C8499FF2-340C-4D42-8C0B-23322C8E6D86}" destId="{C090CF1F-2B42-A64F-88C2-DE2372600615}" srcOrd="0" destOrd="0" presId="urn:microsoft.com/office/officeart/2005/8/layout/vList2"/>
    <dgm:cxn modelId="{DD9C6EA7-0FC6-F242-B72C-83FE72749007}" type="presOf" srcId="{D240BBC8-F1FA-E142-A4A0-FD6BAFA097A4}" destId="{298299D1-3445-204A-8749-B6FEE48FAA27}" srcOrd="0" destOrd="0" presId="urn:microsoft.com/office/officeart/2005/8/layout/vList2"/>
    <dgm:cxn modelId="{1AFCE1A7-B3E9-A340-BE65-40A576F051DB}" srcId="{D240BBC8-F1FA-E142-A4A0-FD6BAFA097A4}" destId="{7E44B460-E7D2-9441-A2F1-976615CE45D7}" srcOrd="1" destOrd="0" parTransId="{23EF73CA-57B0-A14C-96D9-A0E27A046338}" sibTransId="{B1E643C0-CC9B-1D4B-AEDF-5729932A5BC8}"/>
    <dgm:cxn modelId="{39C381E2-074C-0746-98F7-490CEB64E98F}" type="presOf" srcId="{11AC3503-7CDF-7547-8890-8E97ADD540E2}" destId="{72F4F190-779F-4D43-8D06-EBDE9B7E46E9}" srcOrd="0" destOrd="0" presId="urn:microsoft.com/office/officeart/2005/8/layout/vList2"/>
    <dgm:cxn modelId="{4449E3FA-0DD8-734A-A224-B027403234D7}" srcId="{11AC3503-7CDF-7547-8890-8E97ADD540E2}" destId="{D240BBC8-F1FA-E142-A4A0-FD6BAFA097A4}" srcOrd="0" destOrd="0" parTransId="{132AB784-2670-E242-BBA4-9B15A0927629}" sibTransId="{BB090B11-D909-0C45-A9B5-D33F7DA5DEFB}"/>
    <dgm:cxn modelId="{25030F74-268C-6D48-ADC2-DB9447AE55FA}" type="presParOf" srcId="{72F4F190-779F-4D43-8D06-EBDE9B7E46E9}" destId="{298299D1-3445-204A-8749-B6FEE48FAA27}" srcOrd="0" destOrd="0" presId="urn:microsoft.com/office/officeart/2005/8/layout/vList2"/>
    <dgm:cxn modelId="{0271EC64-5459-624D-944E-79647DA1179A}" type="presParOf" srcId="{72F4F190-779F-4D43-8D06-EBDE9B7E46E9}" destId="{C090CF1F-2B42-A64F-88C2-DE2372600615}"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65C972A-F24F-184B-BC69-DAF874BC75C5}" type="doc">
      <dgm:prSet loTypeId="urn:microsoft.com/office/officeart/2005/8/layout/venn3" loCatId="" qsTypeId="urn:microsoft.com/office/officeart/2005/8/quickstyle/simple4" qsCatId="simple" csTypeId="urn:microsoft.com/office/officeart/2005/8/colors/colorful1" csCatId="colorful" phldr="1"/>
      <dgm:spPr/>
      <dgm:t>
        <a:bodyPr/>
        <a:lstStyle/>
        <a:p>
          <a:endParaRPr lang="es-ES_tradnl"/>
        </a:p>
      </dgm:t>
    </dgm:pt>
    <dgm:pt modelId="{264464D1-9C73-CD4A-A606-B6D33ABB4E12}">
      <dgm:prSet phldrT="[Texto]"/>
      <dgm:spPr/>
      <dgm:t>
        <a:bodyPr/>
        <a:lstStyle/>
        <a:p>
          <a:r>
            <a:rPr lang="es-ES_tradnl" dirty="0"/>
            <a:t>Observación</a:t>
          </a:r>
        </a:p>
      </dgm:t>
    </dgm:pt>
    <dgm:pt modelId="{92F67A23-C9B3-A844-B9E5-66E93F4C4C05}" type="parTrans" cxnId="{B6D76496-7178-F740-8DAE-43FC3B39F882}">
      <dgm:prSet/>
      <dgm:spPr/>
      <dgm:t>
        <a:bodyPr/>
        <a:lstStyle/>
        <a:p>
          <a:endParaRPr lang="es-ES_tradnl"/>
        </a:p>
      </dgm:t>
    </dgm:pt>
    <dgm:pt modelId="{3427F28F-A4E2-B746-9158-F7C8CE924485}" type="sibTrans" cxnId="{B6D76496-7178-F740-8DAE-43FC3B39F882}">
      <dgm:prSet/>
      <dgm:spPr/>
      <dgm:t>
        <a:bodyPr/>
        <a:lstStyle/>
        <a:p>
          <a:endParaRPr lang="es-ES_tradnl"/>
        </a:p>
      </dgm:t>
    </dgm:pt>
    <dgm:pt modelId="{80A1D828-695C-E54B-A9BB-16442125F2EA}">
      <dgm:prSet phldrT="[Texto]"/>
      <dgm:spPr/>
      <dgm:t>
        <a:bodyPr/>
        <a:lstStyle/>
        <a:p>
          <a:r>
            <a:rPr lang="es-ES_tradnl" dirty="0"/>
            <a:t>Entrevista</a:t>
          </a:r>
        </a:p>
      </dgm:t>
    </dgm:pt>
    <dgm:pt modelId="{386E5698-805B-8F4C-8738-0ED584402D07}" type="parTrans" cxnId="{FA5316D5-9AC1-864D-8797-00090FB1D297}">
      <dgm:prSet/>
      <dgm:spPr/>
      <dgm:t>
        <a:bodyPr/>
        <a:lstStyle/>
        <a:p>
          <a:endParaRPr lang="es-ES_tradnl"/>
        </a:p>
      </dgm:t>
    </dgm:pt>
    <dgm:pt modelId="{5AA7029B-987F-CE48-BFD2-29CCD7B1138F}" type="sibTrans" cxnId="{FA5316D5-9AC1-864D-8797-00090FB1D297}">
      <dgm:prSet/>
      <dgm:spPr/>
      <dgm:t>
        <a:bodyPr/>
        <a:lstStyle/>
        <a:p>
          <a:endParaRPr lang="es-ES_tradnl"/>
        </a:p>
      </dgm:t>
    </dgm:pt>
    <dgm:pt modelId="{6661F692-31A3-FD48-A80A-1486B5C297EB}">
      <dgm:prSet phldrT="[Texto]"/>
      <dgm:spPr/>
      <dgm:t>
        <a:bodyPr/>
        <a:lstStyle/>
        <a:p>
          <a:r>
            <a:rPr lang="es-ES_tradnl" dirty="0"/>
            <a:t>Cuestionario</a:t>
          </a:r>
        </a:p>
      </dgm:t>
    </dgm:pt>
    <dgm:pt modelId="{24818741-252D-0848-A1D0-8F4CBD33F203}" type="parTrans" cxnId="{CC2A005F-318F-FB4E-B9A0-765A38B5710D}">
      <dgm:prSet/>
      <dgm:spPr/>
      <dgm:t>
        <a:bodyPr/>
        <a:lstStyle/>
        <a:p>
          <a:endParaRPr lang="es-ES_tradnl"/>
        </a:p>
      </dgm:t>
    </dgm:pt>
    <dgm:pt modelId="{C8745733-F2B1-204F-9752-C3EE9B34AC6F}" type="sibTrans" cxnId="{CC2A005F-318F-FB4E-B9A0-765A38B5710D}">
      <dgm:prSet/>
      <dgm:spPr/>
      <dgm:t>
        <a:bodyPr/>
        <a:lstStyle/>
        <a:p>
          <a:endParaRPr lang="es-ES_tradnl"/>
        </a:p>
      </dgm:t>
    </dgm:pt>
    <dgm:pt modelId="{ECF0EF5E-C3CF-489C-B8B2-98F45DCDD3E3}">
      <dgm:prSet phldrT="[Texto]"/>
      <dgm:spPr/>
      <dgm:t>
        <a:bodyPr/>
        <a:lstStyle/>
        <a:p>
          <a:r>
            <a:rPr lang="es-ES_tradnl" dirty="0"/>
            <a:t>Escala de Actitudes (Likert)</a:t>
          </a:r>
        </a:p>
      </dgm:t>
    </dgm:pt>
    <dgm:pt modelId="{6744AEBB-453E-497C-A473-ED22F5EB86EB}" type="parTrans" cxnId="{2DAC628B-BEAF-424C-8468-F5CE48A945D2}">
      <dgm:prSet/>
      <dgm:spPr/>
    </dgm:pt>
    <dgm:pt modelId="{93CFE5FD-0923-444D-9265-666764F2EF94}" type="sibTrans" cxnId="{2DAC628B-BEAF-424C-8468-F5CE48A945D2}">
      <dgm:prSet/>
      <dgm:spPr/>
    </dgm:pt>
    <dgm:pt modelId="{903F0B07-3100-4F1B-9F08-01226D2A417F}">
      <dgm:prSet phldrT="[Texto]"/>
      <dgm:spPr/>
      <dgm:t>
        <a:bodyPr/>
        <a:lstStyle/>
        <a:p>
          <a:r>
            <a:rPr lang="es-ES_tradnl"/>
            <a:t>Grupos de Enfoque</a:t>
          </a:r>
          <a:endParaRPr lang="es-ES_tradnl" dirty="0"/>
        </a:p>
      </dgm:t>
    </dgm:pt>
    <dgm:pt modelId="{3A307020-D7B9-4055-99F5-431E447DA75B}" type="parTrans" cxnId="{B2D4CBF1-93CF-43A3-AAEC-90406300901A}">
      <dgm:prSet/>
      <dgm:spPr/>
    </dgm:pt>
    <dgm:pt modelId="{0B6AC0BF-9430-4460-9394-7BEE1DEF5554}" type="sibTrans" cxnId="{B2D4CBF1-93CF-43A3-AAEC-90406300901A}">
      <dgm:prSet/>
      <dgm:spPr/>
    </dgm:pt>
    <dgm:pt modelId="{06044200-30D5-514E-84E3-FAB40D3AB8E9}" type="pres">
      <dgm:prSet presAssocID="{765C972A-F24F-184B-BC69-DAF874BC75C5}" presName="Name0" presStyleCnt="0">
        <dgm:presLayoutVars>
          <dgm:dir/>
          <dgm:resizeHandles val="exact"/>
        </dgm:presLayoutVars>
      </dgm:prSet>
      <dgm:spPr/>
    </dgm:pt>
    <dgm:pt modelId="{B690B2A8-151E-9A4B-9B2F-A3CE49746198}" type="pres">
      <dgm:prSet presAssocID="{264464D1-9C73-CD4A-A606-B6D33ABB4E12}" presName="Name5" presStyleLbl="vennNode1" presStyleIdx="0" presStyleCnt="5">
        <dgm:presLayoutVars>
          <dgm:bulletEnabled val="1"/>
        </dgm:presLayoutVars>
      </dgm:prSet>
      <dgm:spPr/>
    </dgm:pt>
    <dgm:pt modelId="{0F891748-5585-D548-B3A4-B2FA30A629E0}" type="pres">
      <dgm:prSet presAssocID="{3427F28F-A4E2-B746-9158-F7C8CE924485}" presName="space" presStyleCnt="0"/>
      <dgm:spPr/>
    </dgm:pt>
    <dgm:pt modelId="{B0E60356-0396-ED4C-92A9-9FC6757A64E7}" type="pres">
      <dgm:prSet presAssocID="{80A1D828-695C-E54B-A9BB-16442125F2EA}" presName="Name5" presStyleLbl="vennNode1" presStyleIdx="1" presStyleCnt="5">
        <dgm:presLayoutVars>
          <dgm:bulletEnabled val="1"/>
        </dgm:presLayoutVars>
      </dgm:prSet>
      <dgm:spPr/>
    </dgm:pt>
    <dgm:pt modelId="{7DBDCDFF-A114-8942-9A1D-E4BE006E387F}" type="pres">
      <dgm:prSet presAssocID="{5AA7029B-987F-CE48-BFD2-29CCD7B1138F}" presName="space" presStyleCnt="0"/>
      <dgm:spPr/>
    </dgm:pt>
    <dgm:pt modelId="{FA507A28-9670-4544-992D-4D9D38B87AE1}" type="pres">
      <dgm:prSet presAssocID="{903F0B07-3100-4F1B-9F08-01226D2A417F}" presName="Name5" presStyleLbl="vennNode1" presStyleIdx="2" presStyleCnt="5">
        <dgm:presLayoutVars>
          <dgm:bulletEnabled val="1"/>
        </dgm:presLayoutVars>
      </dgm:prSet>
      <dgm:spPr/>
    </dgm:pt>
    <dgm:pt modelId="{7DD205D2-0C5C-4F4D-AAF6-FF90A6F2E519}" type="pres">
      <dgm:prSet presAssocID="{0B6AC0BF-9430-4460-9394-7BEE1DEF5554}" presName="space" presStyleCnt="0"/>
      <dgm:spPr/>
    </dgm:pt>
    <dgm:pt modelId="{2F510F1F-CF5B-8C43-B4AB-B7AC00EE61C8}" type="pres">
      <dgm:prSet presAssocID="{6661F692-31A3-FD48-A80A-1486B5C297EB}" presName="Name5" presStyleLbl="vennNode1" presStyleIdx="3" presStyleCnt="5">
        <dgm:presLayoutVars>
          <dgm:bulletEnabled val="1"/>
        </dgm:presLayoutVars>
      </dgm:prSet>
      <dgm:spPr/>
    </dgm:pt>
    <dgm:pt modelId="{AC12C3FB-77F5-4356-8551-413C46CFD552}" type="pres">
      <dgm:prSet presAssocID="{C8745733-F2B1-204F-9752-C3EE9B34AC6F}" presName="space" presStyleCnt="0"/>
      <dgm:spPr/>
    </dgm:pt>
    <dgm:pt modelId="{93FD1CF8-BCCA-4B40-80C5-F1A66D6A97F8}" type="pres">
      <dgm:prSet presAssocID="{ECF0EF5E-C3CF-489C-B8B2-98F45DCDD3E3}" presName="Name5" presStyleLbl="vennNode1" presStyleIdx="4" presStyleCnt="5">
        <dgm:presLayoutVars>
          <dgm:bulletEnabled val="1"/>
        </dgm:presLayoutVars>
      </dgm:prSet>
      <dgm:spPr/>
    </dgm:pt>
  </dgm:ptLst>
  <dgm:cxnLst>
    <dgm:cxn modelId="{B8129B25-A016-AF43-AEA7-6E6E777623CF}" type="presOf" srcId="{80A1D828-695C-E54B-A9BB-16442125F2EA}" destId="{B0E60356-0396-ED4C-92A9-9FC6757A64E7}" srcOrd="0" destOrd="0" presId="urn:microsoft.com/office/officeart/2005/8/layout/venn3"/>
    <dgm:cxn modelId="{CC2A005F-318F-FB4E-B9A0-765A38B5710D}" srcId="{765C972A-F24F-184B-BC69-DAF874BC75C5}" destId="{6661F692-31A3-FD48-A80A-1486B5C297EB}" srcOrd="3" destOrd="0" parTransId="{24818741-252D-0848-A1D0-8F4CBD33F203}" sibTransId="{C8745733-F2B1-204F-9752-C3EE9B34AC6F}"/>
    <dgm:cxn modelId="{23DCB968-DC83-4D4B-BB9E-C1F46B831BB3}" type="presOf" srcId="{765C972A-F24F-184B-BC69-DAF874BC75C5}" destId="{06044200-30D5-514E-84E3-FAB40D3AB8E9}" srcOrd="0" destOrd="0" presId="urn:microsoft.com/office/officeart/2005/8/layout/venn3"/>
    <dgm:cxn modelId="{2DAC628B-BEAF-424C-8468-F5CE48A945D2}" srcId="{765C972A-F24F-184B-BC69-DAF874BC75C5}" destId="{ECF0EF5E-C3CF-489C-B8B2-98F45DCDD3E3}" srcOrd="4" destOrd="0" parTransId="{6744AEBB-453E-497C-A473-ED22F5EB86EB}" sibTransId="{93CFE5FD-0923-444D-9265-666764F2EF94}"/>
    <dgm:cxn modelId="{144EE58E-EA8E-4497-93F2-E1C7937B3E4A}" type="presOf" srcId="{903F0B07-3100-4F1B-9F08-01226D2A417F}" destId="{FA507A28-9670-4544-992D-4D9D38B87AE1}" srcOrd="0" destOrd="0" presId="urn:microsoft.com/office/officeart/2005/8/layout/venn3"/>
    <dgm:cxn modelId="{B6D76496-7178-F740-8DAE-43FC3B39F882}" srcId="{765C972A-F24F-184B-BC69-DAF874BC75C5}" destId="{264464D1-9C73-CD4A-A606-B6D33ABB4E12}" srcOrd="0" destOrd="0" parTransId="{92F67A23-C9B3-A844-B9E5-66E93F4C4C05}" sibTransId="{3427F28F-A4E2-B746-9158-F7C8CE924485}"/>
    <dgm:cxn modelId="{C8FDD3A7-D399-4211-98B3-D7BE790C8007}" type="presOf" srcId="{ECF0EF5E-C3CF-489C-B8B2-98F45DCDD3E3}" destId="{93FD1CF8-BCCA-4B40-80C5-F1A66D6A97F8}" srcOrd="0" destOrd="0" presId="urn:microsoft.com/office/officeart/2005/8/layout/venn3"/>
    <dgm:cxn modelId="{791CEEAC-479B-3148-B6B2-8AE40AA6E226}" type="presOf" srcId="{6661F692-31A3-FD48-A80A-1486B5C297EB}" destId="{2F510F1F-CF5B-8C43-B4AB-B7AC00EE61C8}" srcOrd="0" destOrd="0" presId="urn:microsoft.com/office/officeart/2005/8/layout/venn3"/>
    <dgm:cxn modelId="{FA5316D5-9AC1-864D-8797-00090FB1D297}" srcId="{765C972A-F24F-184B-BC69-DAF874BC75C5}" destId="{80A1D828-695C-E54B-A9BB-16442125F2EA}" srcOrd="1" destOrd="0" parTransId="{386E5698-805B-8F4C-8738-0ED584402D07}" sibTransId="{5AA7029B-987F-CE48-BFD2-29CCD7B1138F}"/>
    <dgm:cxn modelId="{B2D4CBF1-93CF-43A3-AAEC-90406300901A}" srcId="{765C972A-F24F-184B-BC69-DAF874BC75C5}" destId="{903F0B07-3100-4F1B-9F08-01226D2A417F}" srcOrd="2" destOrd="0" parTransId="{3A307020-D7B9-4055-99F5-431E447DA75B}" sibTransId="{0B6AC0BF-9430-4460-9394-7BEE1DEF5554}"/>
    <dgm:cxn modelId="{D86D17FF-CFD5-714C-A4D6-F4B1DA6A7CA2}" type="presOf" srcId="{264464D1-9C73-CD4A-A606-B6D33ABB4E12}" destId="{B690B2A8-151E-9A4B-9B2F-A3CE49746198}" srcOrd="0" destOrd="0" presId="urn:microsoft.com/office/officeart/2005/8/layout/venn3"/>
    <dgm:cxn modelId="{69F98E1C-4D50-A640-8E6F-8CF796CD486D}" type="presParOf" srcId="{06044200-30D5-514E-84E3-FAB40D3AB8E9}" destId="{B690B2A8-151E-9A4B-9B2F-A3CE49746198}" srcOrd="0" destOrd="0" presId="urn:microsoft.com/office/officeart/2005/8/layout/venn3"/>
    <dgm:cxn modelId="{AFA19F67-B1B3-F042-A8CE-9226EA465BFD}" type="presParOf" srcId="{06044200-30D5-514E-84E3-FAB40D3AB8E9}" destId="{0F891748-5585-D548-B3A4-B2FA30A629E0}" srcOrd="1" destOrd="0" presId="urn:microsoft.com/office/officeart/2005/8/layout/venn3"/>
    <dgm:cxn modelId="{CDC5F113-FF77-1648-8062-1B8B74E0383D}" type="presParOf" srcId="{06044200-30D5-514E-84E3-FAB40D3AB8E9}" destId="{B0E60356-0396-ED4C-92A9-9FC6757A64E7}" srcOrd="2" destOrd="0" presId="urn:microsoft.com/office/officeart/2005/8/layout/venn3"/>
    <dgm:cxn modelId="{1CB7C4E4-38B0-E84A-B943-F8121EE73E11}" type="presParOf" srcId="{06044200-30D5-514E-84E3-FAB40D3AB8E9}" destId="{7DBDCDFF-A114-8942-9A1D-E4BE006E387F}" srcOrd="3" destOrd="0" presId="urn:microsoft.com/office/officeart/2005/8/layout/venn3"/>
    <dgm:cxn modelId="{464CBF42-4D14-4258-A850-EA783B7C42EA}" type="presParOf" srcId="{06044200-30D5-514E-84E3-FAB40D3AB8E9}" destId="{FA507A28-9670-4544-992D-4D9D38B87AE1}" srcOrd="4" destOrd="0" presId="urn:microsoft.com/office/officeart/2005/8/layout/venn3"/>
    <dgm:cxn modelId="{BDD7A082-282E-413F-82BD-9FA4788082F6}" type="presParOf" srcId="{06044200-30D5-514E-84E3-FAB40D3AB8E9}" destId="{7DD205D2-0C5C-4F4D-AAF6-FF90A6F2E519}" srcOrd="5" destOrd="0" presId="urn:microsoft.com/office/officeart/2005/8/layout/venn3"/>
    <dgm:cxn modelId="{A4E64131-8F88-1F4A-92E1-4CAFB6BAB8F6}" type="presParOf" srcId="{06044200-30D5-514E-84E3-FAB40D3AB8E9}" destId="{2F510F1F-CF5B-8C43-B4AB-B7AC00EE61C8}" srcOrd="6" destOrd="0" presId="urn:microsoft.com/office/officeart/2005/8/layout/venn3"/>
    <dgm:cxn modelId="{C0C14398-A272-4192-9C4E-9F6A91036359}" type="presParOf" srcId="{06044200-30D5-514E-84E3-FAB40D3AB8E9}" destId="{AC12C3FB-77F5-4356-8551-413C46CFD552}" srcOrd="7" destOrd="0" presId="urn:microsoft.com/office/officeart/2005/8/layout/venn3"/>
    <dgm:cxn modelId="{3064662A-07C9-43FB-91AB-4888C71F2B53}" type="presParOf" srcId="{06044200-30D5-514E-84E3-FAB40D3AB8E9}" destId="{93FD1CF8-BCCA-4B40-80C5-F1A66D6A97F8}"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697FBD3-D5F3-4B3E-B73E-688DF679E4CA}"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s-ES"/>
        </a:p>
      </dgm:t>
    </dgm:pt>
    <dgm:pt modelId="{D294B809-6EFF-4438-9EBA-F8984CE8AD2F}">
      <dgm:prSet phldrT="[Texto]"/>
      <dgm:spPr/>
      <dgm:t>
        <a:bodyPr/>
        <a:lstStyle/>
        <a:p>
          <a:r>
            <a:rPr lang="es-ES" b="1" dirty="0"/>
            <a:t>TIPOS</a:t>
          </a:r>
        </a:p>
      </dgm:t>
    </dgm:pt>
    <dgm:pt modelId="{D46027BA-7BF8-4F03-8273-407DEEA5B92F}" type="parTrans" cxnId="{61F0869F-6723-4F58-8766-7A50A65824E1}">
      <dgm:prSet/>
      <dgm:spPr/>
      <dgm:t>
        <a:bodyPr/>
        <a:lstStyle/>
        <a:p>
          <a:endParaRPr lang="es-ES" b="1"/>
        </a:p>
      </dgm:t>
    </dgm:pt>
    <dgm:pt modelId="{953DBB9B-731B-400D-A038-824FB0EB59B6}" type="sibTrans" cxnId="{61F0869F-6723-4F58-8766-7A50A65824E1}">
      <dgm:prSet/>
      <dgm:spPr/>
      <dgm:t>
        <a:bodyPr/>
        <a:lstStyle/>
        <a:p>
          <a:endParaRPr lang="es-ES" b="1"/>
        </a:p>
      </dgm:t>
    </dgm:pt>
    <dgm:pt modelId="{D74277DB-ED28-4E8A-9590-A25C5B0AE58F}">
      <dgm:prSet phldrT="[Texto]"/>
      <dgm:spPr/>
      <dgm:t>
        <a:bodyPr/>
        <a:lstStyle/>
        <a:p>
          <a:r>
            <a:rPr lang="es-ES" b="1" dirty="0"/>
            <a:t>LIBRE</a:t>
          </a:r>
        </a:p>
      </dgm:t>
    </dgm:pt>
    <dgm:pt modelId="{268FEE49-C5E0-49C3-A580-898DF879A684}" type="parTrans" cxnId="{7B215989-6CC9-41A6-8CDE-A45784C1CBCA}">
      <dgm:prSet/>
      <dgm:spPr/>
      <dgm:t>
        <a:bodyPr/>
        <a:lstStyle/>
        <a:p>
          <a:endParaRPr lang="es-ES" b="1"/>
        </a:p>
      </dgm:t>
    </dgm:pt>
    <dgm:pt modelId="{DEB27D17-CD1C-4C80-AFFF-0BA174AE4CBE}" type="sibTrans" cxnId="{7B215989-6CC9-41A6-8CDE-A45784C1CBCA}">
      <dgm:prSet/>
      <dgm:spPr/>
      <dgm:t>
        <a:bodyPr/>
        <a:lstStyle/>
        <a:p>
          <a:endParaRPr lang="es-ES" b="1"/>
        </a:p>
      </dgm:t>
    </dgm:pt>
    <dgm:pt modelId="{C53B4E10-397F-4841-99E9-809A22398E67}">
      <dgm:prSet phldrT="[Texto]"/>
      <dgm:spPr/>
      <dgm:t>
        <a:bodyPr/>
        <a:lstStyle/>
        <a:p>
          <a:r>
            <a:rPr lang="es-ES" b="1" dirty="0"/>
            <a:t>PARTICIPANTE</a:t>
          </a:r>
        </a:p>
      </dgm:t>
    </dgm:pt>
    <dgm:pt modelId="{B9913853-23C5-42E4-A2B7-415E368FC32C}" type="parTrans" cxnId="{66C39DAD-89EA-4A9C-B426-E096F85E6F79}">
      <dgm:prSet/>
      <dgm:spPr/>
      <dgm:t>
        <a:bodyPr/>
        <a:lstStyle/>
        <a:p>
          <a:endParaRPr lang="es-ES" b="1"/>
        </a:p>
      </dgm:t>
    </dgm:pt>
    <dgm:pt modelId="{5B089AF6-873E-404C-8347-572CBF932DA3}" type="sibTrans" cxnId="{66C39DAD-89EA-4A9C-B426-E096F85E6F79}">
      <dgm:prSet/>
      <dgm:spPr/>
      <dgm:t>
        <a:bodyPr/>
        <a:lstStyle/>
        <a:p>
          <a:endParaRPr lang="es-ES" b="1"/>
        </a:p>
      </dgm:t>
    </dgm:pt>
    <dgm:pt modelId="{FF9816C7-A8C7-4517-8FC0-C16813A4BFE9}">
      <dgm:prSet phldrT="[Texto]"/>
      <dgm:spPr/>
      <dgm:t>
        <a:bodyPr/>
        <a:lstStyle/>
        <a:p>
          <a:r>
            <a:rPr lang="es-ES" b="1" dirty="0"/>
            <a:t>NO PARTICIPANTE</a:t>
          </a:r>
        </a:p>
      </dgm:t>
    </dgm:pt>
    <dgm:pt modelId="{7C31CE80-0D9C-4FE3-8447-8421AD6F9B59}" type="parTrans" cxnId="{26354FF7-967B-482F-A457-E0215AE6EBE0}">
      <dgm:prSet/>
      <dgm:spPr/>
      <dgm:t>
        <a:bodyPr/>
        <a:lstStyle/>
        <a:p>
          <a:endParaRPr lang="es-ES" b="1"/>
        </a:p>
      </dgm:t>
    </dgm:pt>
    <dgm:pt modelId="{CE3C3872-7B18-4B17-82FC-EAA81DB35C46}" type="sibTrans" cxnId="{26354FF7-967B-482F-A457-E0215AE6EBE0}">
      <dgm:prSet/>
      <dgm:spPr/>
      <dgm:t>
        <a:bodyPr/>
        <a:lstStyle/>
        <a:p>
          <a:endParaRPr lang="es-ES" b="1"/>
        </a:p>
      </dgm:t>
    </dgm:pt>
    <dgm:pt modelId="{B2C3E44C-35B0-4D3A-A7D4-06C84A29C079}">
      <dgm:prSet phldrT="[Texto]"/>
      <dgm:spPr/>
      <dgm:t>
        <a:bodyPr/>
        <a:lstStyle/>
        <a:p>
          <a:r>
            <a:rPr lang="es-ES" b="1" dirty="0"/>
            <a:t>SEMIESTRUCTURADA</a:t>
          </a:r>
        </a:p>
      </dgm:t>
    </dgm:pt>
    <dgm:pt modelId="{A840BB31-3C0C-40A2-9032-6CE8A25F5A48}" type="parTrans" cxnId="{AD94626A-DDDD-4B49-A330-D71DD01D17F1}">
      <dgm:prSet/>
      <dgm:spPr/>
      <dgm:t>
        <a:bodyPr/>
        <a:lstStyle/>
        <a:p>
          <a:endParaRPr lang="es-ES" b="1"/>
        </a:p>
      </dgm:t>
    </dgm:pt>
    <dgm:pt modelId="{2F886F6C-5B0C-4040-88BC-FFDFC7EA540B}" type="sibTrans" cxnId="{AD94626A-DDDD-4B49-A330-D71DD01D17F1}">
      <dgm:prSet/>
      <dgm:spPr/>
      <dgm:t>
        <a:bodyPr/>
        <a:lstStyle/>
        <a:p>
          <a:endParaRPr lang="es-ES" b="1"/>
        </a:p>
      </dgm:t>
    </dgm:pt>
    <dgm:pt modelId="{708DCCD4-960F-4C07-8AEB-BF6C90DFAD2A}">
      <dgm:prSet phldrT="[Texto]"/>
      <dgm:spPr/>
      <dgm:t>
        <a:bodyPr/>
        <a:lstStyle/>
        <a:p>
          <a:r>
            <a:rPr lang="es-ES" b="1" dirty="0"/>
            <a:t>PARTICIPANTE</a:t>
          </a:r>
        </a:p>
      </dgm:t>
    </dgm:pt>
    <dgm:pt modelId="{03C184A6-2CCE-4476-8163-576B711CA797}" type="parTrans" cxnId="{EE101408-DE88-4633-BED2-1203A073DE67}">
      <dgm:prSet/>
      <dgm:spPr/>
      <dgm:t>
        <a:bodyPr/>
        <a:lstStyle/>
        <a:p>
          <a:endParaRPr lang="es-ES" b="1"/>
        </a:p>
      </dgm:t>
    </dgm:pt>
    <dgm:pt modelId="{3D27AE34-D388-4DF8-9DD0-93DAB3256841}" type="sibTrans" cxnId="{EE101408-DE88-4633-BED2-1203A073DE67}">
      <dgm:prSet/>
      <dgm:spPr/>
      <dgm:t>
        <a:bodyPr/>
        <a:lstStyle/>
        <a:p>
          <a:endParaRPr lang="es-ES" b="1"/>
        </a:p>
      </dgm:t>
    </dgm:pt>
    <dgm:pt modelId="{EC353185-E88F-4048-835C-1E8199DE1664}">
      <dgm:prSet phldrT="[Texto]"/>
      <dgm:spPr/>
      <dgm:t>
        <a:bodyPr/>
        <a:lstStyle/>
        <a:p>
          <a:r>
            <a:rPr lang="es-ES" b="1" dirty="0"/>
            <a:t>ESTRUCTURADA</a:t>
          </a:r>
        </a:p>
      </dgm:t>
    </dgm:pt>
    <dgm:pt modelId="{A057C6EF-3B97-46E7-A6BB-4F2455EFF034}" type="parTrans" cxnId="{06472603-D0F7-40B6-BE53-5DBE797DB773}">
      <dgm:prSet/>
      <dgm:spPr/>
      <dgm:t>
        <a:bodyPr/>
        <a:lstStyle/>
        <a:p>
          <a:endParaRPr lang="es-ES" b="1"/>
        </a:p>
      </dgm:t>
    </dgm:pt>
    <dgm:pt modelId="{C35B9307-3299-4BA6-AA7E-B959F5F9D1FC}" type="sibTrans" cxnId="{06472603-D0F7-40B6-BE53-5DBE797DB773}">
      <dgm:prSet/>
      <dgm:spPr/>
      <dgm:t>
        <a:bodyPr/>
        <a:lstStyle/>
        <a:p>
          <a:endParaRPr lang="es-ES" b="1"/>
        </a:p>
      </dgm:t>
    </dgm:pt>
    <dgm:pt modelId="{B7E30CED-C3FD-4927-ACFC-452E7ABD0506}">
      <dgm:prSet phldrT="[Texto]"/>
      <dgm:spPr/>
      <dgm:t>
        <a:bodyPr/>
        <a:lstStyle/>
        <a:p>
          <a:r>
            <a:rPr lang="es-ES" b="1" dirty="0"/>
            <a:t>NO PARTICIPANTE</a:t>
          </a:r>
        </a:p>
      </dgm:t>
    </dgm:pt>
    <dgm:pt modelId="{3976BA06-06FF-4552-9B51-43C3B523FD79}" type="parTrans" cxnId="{9E45F478-E71A-42C8-93EF-0C7368D387B0}">
      <dgm:prSet/>
      <dgm:spPr/>
      <dgm:t>
        <a:bodyPr/>
        <a:lstStyle/>
        <a:p>
          <a:endParaRPr lang="es-ES" b="1"/>
        </a:p>
      </dgm:t>
    </dgm:pt>
    <dgm:pt modelId="{EB9875B3-A734-4CDD-9925-B9D3B0210FA4}" type="sibTrans" cxnId="{9E45F478-E71A-42C8-93EF-0C7368D387B0}">
      <dgm:prSet/>
      <dgm:spPr/>
      <dgm:t>
        <a:bodyPr/>
        <a:lstStyle/>
        <a:p>
          <a:endParaRPr lang="es-ES" b="1"/>
        </a:p>
      </dgm:t>
    </dgm:pt>
    <dgm:pt modelId="{99A0A7DA-AB93-4AF6-B499-27F76BF6DB7D}">
      <dgm:prSet phldrT="[Texto]"/>
      <dgm:spPr/>
      <dgm:t>
        <a:bodyPr/>
        <a:lstStyle/>
        <a:p>
          <a:r>
            <a:rPr lang="es-ES" b="1" dirty="0"/>
            <a:t>PARTICIPANTE</a:t>
          </a:r>
        </a:p>
      </dgm:t>
    </dgm:pt>
    <dgm:pt modelId="{94CFF1C8-75EA-4C44-930B-77DC469923A7}" type="parTrans" cxnId="{106D22FD-570D-4603-B94E-D98D13BEA5EC}">
      <dgm:prSet/>
      <dgm:spPr/>
      <dgm:t>
        <a:bodyPr/>
        <a:lstStyle/>
        <a:p>
          <a:endParaRPr lang="es-ES" b="1"/>
        </a:p>
      </dgm:t>
    </dgm:pt>
    <dgm:pt modelId="{DEAE6D89-4A4C-4B4B-BBA0-26D5DD52671C}" type="sibTrans" cxnId="{106D22FD-570D-4603-B94E-D98D13BEA5EC}">
      <dgm:prSet/>
      <dgm:spPr/>
      <dgm:t>
        <a:bodyPr/>
        <a:lstStyle/>
        <a:p>
          <a:endParaRPr lang="es-ES" b="1"/>
        </a:p>
      </dgm:t>
    </dgm:pt>
    <dgm:pt modelId="{9A83D022-F27D-4139-B93A-445B4A2DC97C}">
      <dgm:prSet phldrT="[Texto]"/>
      <dgm:spPr/>
      <dgm:t>
        <a:bodyPr/>
        <a:lstStyle/>
        <a:p>
          <a:r>
            <a:rPr lang="es-ES" b="1" dirty="0"/>
            <a:t>NO PARTICIPANTE</a:t>
          </a:r>
        </a:p>
      </dgm:t>
    </dgm:pt>
    <dgm:pt modelId="{9EC869EB-8D75-4094-9906-464D93465C68}" type="parTrans" cxnId="{FB2A276F-1970-4F60-9502-29B13DC8607F}">
      <dgm:prSet/>
      <dgm:spPr/>
      <dgm:t>
        <a:bodyPr/>
        <a:lstStyle/>
        <a:p>
          <a:endParaRPr lang="es-ES" b="1"/>
        </a:p>
      </dgm:t>
    </dgm:pt>
    <dgm:pt modelId="{5A78B0E5-7157-4C72-B5C2-F596CFFAF409}" type="sibTrans" cxnId="{FB2A276F-1970-4F60-9502-29B13DC8607F}">
      <dgm:prSet/>
      <dgm:spPr/>
      <dgm:t>
        <a:bodyPr/>
        <a:lstStyle/>
        <a:p>
          <a:endParaRPr lang="es-ES" b="1"/>
        </a:p>
      </dgm:t>
    </dgm:pt>
    <dgm:pt modelId="{114A32FE-7191-4E59-B4FC-20665F28D48C}" type="pres">
      <dgm:prSet presAssocID="{B697FBD3-D5F3-4B3E-B73E-688DF679E4CA}" presName="diagram" presStyleCnt="0">
        <dgm:presLayoutVars>
          <dgm:chPref val="1"/>
          <dgm:dir/>
          <dgm:animOne val="branch"/>
          <dgm:animLvl val="lvl"/>
          <dgm:resizeHandles val="exact"/>
        </dgm:presLayoutVars>
      </dgm:prSet>
      <dgm:spPr/>
    </dgm:pt>
    <dgm:pt modelId="{16CCE2E7-E5B4-427A-AB72-0BF081A426CA}" type="pres">
      <dgm:prSet presAssocID="{D294B809-6EFF-4438-9EBA-F8984CE8AD2F}" presName="root1" presStyleCnt="0"/>
      <dgm:spPr/>
    </dgm:pt>
    <dgm:pt modelId="{92843CF6-0492-40C8-92FC-B39F7AAAE25A}" type="pres">
      <dgm:prSet presAssocID="{D294B809-6EFF-4438-9EBA-F8984CE8AD2F}" presName="LevelOneTextNode" presStyleLbl="node0" presStyleIdx="0" presStyleCnt="1">
        <dgm:presLayoutVars>
          <dgm:chPref val="3"/>
        </dgm:presLayoutVars>
      </dgm:prSet>
      <dgm:spPr/>
    </dgm:pt>
    <dgm:pt modelId="{BCC18D77-93FC-4EC5-8B67-FE34DC494892}" type="pres">
      <dgm:prSet presAssocID="{D294B809-6EFF-4438-9EBA-F8984CE8AD2F}" presName="level2hierChild" presStyleCnt="0"/>
      <dgm:spPr/>
    </dgm:pt>
    <dgm:pt modelId="{A98311F0-DEB6-4F66-BB15-8A658A3A09B1}" type="pres">
      <dgm:prSet presAssocID="{268FEE49-C5E0-49C3-A580-898DF879A684}" presName="conn2-1" presStyleLbl="parChTrans1D2" presStyleIdx="0" presStyleCnt="3"/>
      <dgm:spPr/>
    </dgm:pt>
    <dgm:pt modelId="{05E7EF90-CFDC-4521-8709-8B81A29523F6}" type="pres">
      <dgm:prSet presAssocID="{268FEE49-C5E0-49C3-A580-898DF879A684}" presName="connTx" presStyleLbl="parChTrans1D2" presStyleIdx="0" presStyleCnt="3"/>
      <dgm:spPr/>
    </dgm:pt>
    <dgm:pt modelId="{1E7E8B8A-1DE6-4924-9A12-E0201651747B}" type="pres">
      <dgm:prSet presAssocID="{D74277DB-ED28-4E8A-9590-A25C5B0AE58F}" presName="root2" presStyleCnt="0"/>
      <dgm:spPr/>
    </dgm:pt>
    <dgm:pt modelId="{EED1CB39-7CF3-442E-B450-F97D3A120FBC}" type="pres">
      <dgm:prSet presAssocID="{D74277DB-ED28-4E8A-9590-A25C5B0AE58F}" presName="LevelTwoTextNode" presStyleLbl="node2" presStyleIdx="0" presStyleCnt="3">
        <dgm:presLayoutVars>
          <dgm:chPref val="3"/>
        </dgm:presLayoutVars>
      </dgm:prSet>
      <dgm:spPr/>
    </dgm:pt>
    <dgm:pt modelId="{E2B761D8-D6DC-4840-AB37-A6ACB7B3F487}" type="pres">
      <dgm:prSet presAssocID="{D74277DB-ED28-4E8A-9590-A25C5B0AE58F}" presName="level3hierChild" presStyleCnt="0"/>
      <dgm:spPr/>
    </dgm:pt>
    <dgm:pt modelId="{91C929F4-7146-40E5-BE27-1E96700C98E6}" type="pres">
      <dgm:prSet presAssocID="{B9913853-23C5-42E4-A2B7-415E368FC32C}" presName="conn2-1" presStyleLbl="parChTrans1D3" presStyleIdx="0" presStyleCnt="6"/>
      <dgm:spPr/>
    </dgm:pt>
    <dgm:pt modelId="{0E3FBE65-06F0-44DB-8A39-603FA3BEBC8B}" type="pres">
      <dgm:prSet presAssocID="{B9913853-23C5-42E4-A2B7-415E368FC32C}" presName="connTx" presStyleLbl="parChTrans1D3" presStyleIdx="0" presStyleCnt="6"/>
      <dgm:spPr/>
    </dgm:pt>
    <dgm:pt modelId="{9389E8A7-ED94-4658-A232-AB6D2C9D6FD7}" type="pres">
      <dgm:prSet presAssocID="{C53B4E10-397F-4841-99E9-809A22398E67}" presName="root2" presStyleCnt="0"/>
      <dgm:spPr/>
    </dgm:pt>
    <dgm:pt modelId="{C6160D59-BEDE-4ADE-9DBD-3B51E5352F0F}" type="pres">
      <dgm:prSet presAssocID="{C53B4E10-397F-4841-99E9-809A22398E67}" presName="LevelTwoTextNode" presStyleLbl="node3" presStyleIdx="0" presStyleCnt="6">
        <dgm:presLayoutVars>
          <dgm:chPref val="3"/>
        </dgm:presLayoutVars>
      </dgm:prSet>
      <dgm:spPr/>
    </dgm:pt>
    <dgm:pt modelId="{86643DD6-33D6-416B-B988-49AC99A0DE6B}" type="pres">
      <dgm:prSet presAssocID="{C53B4E10-397F-4841-99E9-809A22398E67}" presName="level3hierChild" presStyleCnt="0"/>
      <dgm:spPr/>
    </dgm:pt>
    <dgm:pt modelId="{F4771BBE-2BCF-454A-9069-CD19F2879BD9}" type="pres">
      <dgm:prSet presAssocID="{7C31CE80-0D9C-4FE3-8447-8421AD6F9B59}" presName="conn2-1" presStyleLbl="parChTrans1D3" presStyleIdx="1" presStyleCnt="6"/>
      <dgm:spPr/>
    </dgm:pt>
    <dgm:pt modelId="{8A565928-0EAE-4D6F-9095-BFEAB577751A}" type="pres">
      <dgm:prSet presAssocID="{7C31CE80-0D9C-4FE3-8447-8421AD6F9B59}" presName="connTx" presStyleLbl="parChTrans1D3" presStyleIdx="1" presStyleCnt="6"/>
      <dgm:spPr/>
    </dgm:pt>
    <dgm:pt modelId="{218DB59D-CC97-4D89-978C-52DDC8F0A9B3}" type="pres">
      <dgm:prSet presAssocID="{FF9816C7-A8C7-4517-8FC0-C16813A4BFE9}" presName="root2" presStyleCnt="0"/>
      <dgm:spPr/>
    </dgm:pt>
    <dgm:pt modelId="{E1B14817-3BCC-45DC-B60E-8AB8B2051FDD}" type="pres">
      <dgm:prSet presAssocID="{FF9816C7-A8C7-4517-8FC0-C16813A4BFE9}" presName="LevelTwoTextNode" presStyleLbl="node3" presStyleIdx="1" presStyleCnt="6">
        <dgm:presLayoutVars>
          <dgm:chPref val="3"/>
        </dgm:presLayoutVars>
      </dgm:prSet>
      <dgm:spPr/>
    </dgm:pt>
    <dgm:pt modelId="{354A8FE7-2969-44C0-8C6C-C504344467B7}" type="pres">
      <dgm:prSet presAssocID="{FF9816C7-A8C7-4517-8FC0-C16813A4BFE9}" presName="level3hierChild" presStyleCnt="0"/>
      <dgm:spPr/>
    </dgm:pt>
    <dgm:pt modelId="{B0BD26BC-DD42-4521-844D-86CBC6117DC5}" type="pres">
      <dgm:prSet presAssocID="{A840BB31-3C0C-40A2-9032-6CE8A25F5A48}" presName="conn2-1" presStyleLbl="parChTrans1D2" presStyleIdx="1" presStyleCnt="3"/>
      <dgm:spPr/>
    </dgm:pt>
    <dgm:pt modelId="{51D472C2-3A99-478B-A63D-7E4405EE675D}" type="pres">
      <dgm:prSet presAssocID="{A840BB31-3C0C-40A2-9032-6CE8A25F5A48}" presName="connTx" presStyleLbl="parChTrans1D2" presStyleIdx="1" presStyleCnt="3"/>
      <dgm:spPr/>
    </dgm:pt>
    <dgm:pt modelId="{D5815459-FB0D-4185-9379-74DE4055FEDE}" type="pres">
      <dgm:prSet presAssocID="{B2C3E44C-35B0-4D3A-A7D4-06C84A29C079}" presName="root2" presStyleCnt="0"/>
      <dgm:spPr/>
    </dgm:pt>
    <dgm:pt modelId="{E04BBA25-6E47-4507-B9A2-D9405B044352}" type="pres">
      <dgm:prSet presAssocID="{B2C3E44C-35B0-4D3A-A7D4-06C84A29C079}" presName="LevelTwoTextNode" presStyleLbl="node2" presStyleIdx="1" presStyleCnt="3">
        <dgm:presLayoutVars>
          <dgm:chPref val="3"/>
        </dgm:presLayoutVars>
      </dgm:prSet>
      <dgm:spPr/>
    </dgm:pt>
    <dgm:pt modelId="{2B2668AB-39E2-4896-9E28-5FBB71A49B5F}" type="pres">
      <dgm:prSet presAssocID="{B2C3E44C-35B0-4D3A-A7D4-06C84A29C079}" presName="level3hierChild" presStyleCnt="0"/>
      <dgm:spPr/>
    </dgm:pt>
    <dgm:pt modelId="{ADA2BFF1-54C3-40D6-914B-937A88B88223}" type="pres">
      <dgm:prSet presAssocID="{03C184A6-2CCE-4476-8163-576B711CA797}" presName="conn2-1" presStyleLbl="parChTrans1D3" presStyleIdx="2" presStyleCnt="6"/>
      <dgm:spPr/>
    </dgm:pt>
    <dgm:pt modelId="{173BE71A-2D60-4F29-9388-F5EE8493E024}" type="pres">
      <dgm:prSet presAssocID="{03C184A6-2CCE-4476-8163-576B711CA797}" presName="connTx" presStyleLbl="parChTrans1D3" presStyleIdx="2" presStyleCnt="6"/>
      <dgm:spPr/>
    </dgm:pt>
    <dgm:pt modelId="{15151785-DF17-4099-8364-C3CF751823BE}" type="pres">
      <dgm:prSet presAssocID="{708DCCD4-960F-4C07-8AEB-BF6C90DFAD2A}" presName="root2" presStyleCnt="0"/>
      <dgm:spPr/>
    </dgm:pt>
    <dgm:pt modelId="{EF2C5012-9034-4858-8E6D-1A8280EFA0DF}" type="pres">
      <dgm:prSet presAssocID="{708DCCD4-960F-4C07-8AEB-BF6C90DFAD2A}" presName="LevelTwoTextNode" presStyleLbl="node3" presStyleIdx="2" presStyleCnt="6">
        <dgm:presLayoutVars>
          <dgm:chPref val="3"/>
        </dgm:presLayoutVars>
      </dgm:prSet>
      <dgm:spPr/>
    </dgm:pt>
    <dgm:pt modelId="{567F5F9D-1784-4743-B89C-40EE8F5F9658}" type="pres">
      <dgm:prSet presAssocID="{708DCCD4-960F-4C07-8AEB-BF6C90DFAD2A}" presName="level3hierChild" presStyleCnt="0"/>
      <dgm:spPr/>
    </dgm:pt>
    <dgm:pt modelId="{B815C4A2-C6BE-40BE-A1C0-30782AEAE016}" type="pres">
      <dgm:prSet presAssocID="{3976BA06-06FF-4552-9B51-43C3B523FD79}" presName="conn2-1" presStyleLbl="parChTrans1D3" presStyleIdx="3" presStyleCnt="6"/>
      <dgm:spPr/>
    </dgm:pt>
    <dgm:pt modelId="{40F27173-D808-492D-BAA1-D4E53E2713D5}" type="pres">
      <dgm:prSet presAssocID="{3976BA06-06FF-4552-9B51-43C3B523FD79}" presName="connTx" presStyleLbl="parChTrans1D3" presStyleIdx="3" presStyleCnt="6"/>
      <dgm:spPr/>
    </dgm:pt>
    <dgm:pt modelId="{E74670A7-0113-452C-89F8-645F5F1B3553}" type="pres">
      <dgm:prSet presAssocID="{B7E30CED-C3FD-4927-ACFC-452E7ABD0506}" presName="root2" presStyleCnt="0"/>
      <dgm:spPr/>
    </dgm:pt>
    <dgm:pt modelId="{91DA7536-64B3-4064-BA5F-3FE883640FD5}" type="pres">
      <dgm:prSet presAssocID="{B7E30CED-C3FD-4927-ACFC-452E7ABD0506}" presName="LevelTwoTextNode" presStyleLbl="node3" presStyleIdx="3" presStyleCnt="6">
        <dgm:presLayoutVars>
          <dgm:chPref val="3"/>
        </dgm:presLayoutVars>
      </dgm:prSet>
      <dgm:spPr/>
    </dgm:pt>
    <dgm:pt modelId="{1BF70C60-3938-4685-9804-BCD22EF91442}" type="pres">
      <dgm:prSet presAssocID="{B7E30CED-C3FD-4927-ACFC-452E7ABD0506}" presName="level3hierChild" presStyleCnt="0"/>
      <dgm:spPr/>
    </dgm:pt>
    <dgm:pt modelId="{C071C3A0-0D9E-4729-B60A-5FA8F323F26B}" type="pres">
      <dgm:prSet presAssocID="{A057C6EF-3B97-46E7-A6BB-4F2455EFF034}" presName="conn2-1" presStyleLbl="parChTrans1D2" presStyleIdx="2" presStyleCnt="3"/>
      <dgm:spPr/>
    </dgm:pt>
    <dgm:pt modelId="{499DF221-42F3-4731-84F1-A1B50E0D86B1}" type="pres">
      <dgm:prSet presAssocID="{A057C6EF-3B97-46E7-A6BB-4F2455EFF034}" presName="connTx" presStyleLbl="parChTrans1D2" presStyleIdx="2" presStyleCnt="3"/>
      <dgm:spPr/>
    </dgm:pt>
    <dgm:pt modelId="{ED6A1AB5-F9C2-49E9-B8F8-7A1DA6908FF6}" type="pres">
      <dgm:prSet presAssocID="{EC353185-E88F-4048-835C-1E8199DE1664}" presName="root2" presStyleCnt="0"/>
      <dgm:spPr/>
    </dgm:pt>
    <dgm:pt modelId="{7FE07FB9-D80E-455B-AF18-54CE504AFE91}" type="pres">
      <dgm:prSet presAssocID="{EC353185-E88F-4048-835C-1E8199DE1664}" presName="LevelTwoTextNode" presStyleLbl="node2" presStyleIdx="2" presStyleCnt="3">
        <dgm:presLayoutVars>
          <dgm:chPref val="3"/>
        </dgm:presLayoutVars>
      </dgm:prSet>
      <dgm:spPr/>
    </dgm:pt>
    <dgm:pt modelId="{5EF25519-35FE-46ED-9704-73D05767760D}" type="pres">
      <dgm:prSet presAssocID="{EC353185-E88F-4048-835C-1E8199DE1664}" presName="level3hierChild" presStyleCnt="0"/>
      <dgm:spPr/>
    </dgm:pt>
    <dgm:pt modelId="{51C1FCC0-675B-48BE-A734-681F4847E342}" type="pres">
      <dgm:prSet presAssocID="{94CFF1C8-75EA-4C44-930B-77DC469923A7}" presName="conn2-1" presStyleLbl="parChTrans1D3" presStyleIdx="4" presStyleCnt="6"/>
      <dgm:spPr/>
    </dgm:pt>
    <dgm:pt modelId="{15DA3F63-1D21-4472-802C-4CD9D880136E}" type="pres">
      <dgm:prSet presAssocID="{94CFF1C8-75EA-4C44-930B-77DC469923A7}" presName="connTx" presStyleLbl="parChTrans1D3" presStyleIdx="4" presStyleCnt="6"/>
      <dgm:spPr/>
    </dgm:pt>
    <dgm:pt modelId="{C502E410-D4D5-4094-B4D9-CF83FD90ADE5}" type="pres">
      <dgm:prSet presAssocID="{99A0A7DA-AB93-4AF6-B499-27F76BF6DB7D}" presName="root2" presStyleCnt="0"/>
      <dgm:spPr/>
    </dgm:pt>
    <dgm:pt modelId="{4CCD8248-45B0-497F-A32D-ED738E0AF987}" type="pres">
      <dgm:prSet presAssocID="{99A0A7DA-AB93-4AF6-B499-27F76BF6DB7D}" presName="LevelTwoTextNode" presStyleLbl="node3" presStyleIdx="4" presStyleCnt="6">
        <dgm:presLayoutVars>
          <dgm:chPref val="3"/>
        </dgm:presLayoutVars>
      </dgm:prSet>
      <dgm:spPr/>
    </dgm:pt>
    <dgm:pt modelId="{18E6FFA1-C3AD-4BB2-8989-921C5875720D}" type="pres">
      <dgm:prSet presAssocID="{99A0A7DA-AB93-4AF6-B499-27F76BF6DB7D}" presName="level3hierChild" presStyleCnt="0"/>
      <dgm:spPr/>
    </dgm:pt>
    <dgm:pt modelId="{5288F082-215B-4203-AB2F-5AAAEFE0AE1D}" type="pres">
      <dgm:prSet presAssocID="{9EC869EB-8D75-4094-9906-464D93465C68}" presName="conn2-1" presStyleLbl="parChTrans1D3" presStyleIdx="5" presStyleCnt="6"/>
      <dgm:spPr/>
    </dgm:pt>
    <dgm:pt modelId="{54F4D739-03E3-4B6C-B9E7-2A6B369BEE8B}" type="pres">
      <dgm:prSet presAssocID="{9EC869EB-8D75-4094-9906-464D93465C68}" presName="connTx" presStyleLbl="parChTrans1D3" presStyleIdx="5" presStyleCnt="6"/>
      <dgm:spPr/>
    </dgm:pt>
    <dgm:pt modelId="{48BBFF39-7199-4B01-84DA-3EC4EA78D17F}" type="pres">
      <dgm:prSet presAssocID="{9A83D022-F27D-4139-B93A-445B4A2DC97C}" presName="root2" presStyleCnt="0"/>
      <dgm:spPr/>
    </dgm:pt>
    <dgm:pt modelId="{B47299AC-CF14-4A61-9FBF-44DFBB465BC6}" type="pres">
      <dgm:prSet presAssocID="{9A83D022-F27D-4139-B93A-445B4A2DC97C}" presName="LevelTwoTextNode" presStyleLbl="node3" presStyleIdx="5" presStyleCnt="6">
        <dgm:presLayoutVars>
          <dgm:chPref val="3"/>
        </dgm:presLayoutVars>
      </dgm:prSet>
      <dgm:spPr/>
    </dgm:pt>
    <dgm:pt modelId="{4E8EBD4E-0260-4FE9-845A-7268A833B25D}" type="pres">
      <dgm:prSet presAssocID="{9A83D022-F27D-4139-B93A-445B4A2DC97C}" presName="level3hierChild" presStyleCnt="0"/>
      <dgm:spPr/>
    </dgm:pt>
  </dgm:ptLst>
  <dgm:cxnLst>
    <dgm:cxn modelId="{9A651202-AADC-44BB-820D-76AC4EE3AD05}" type="presOf" srcId="{A840BB31-3C0C-40A2-9032-6CE8A25F5A48}" destId="{B0BD26BC-DD42-4521-844D-86CBC6117DC5}" srcOrd="0" destOrd="0" presId="urn:microsoft.com/office/officeart/2005/8/layout/hierarchy2"/>
    <dgm:cxn modelId="{06472603-D0F7-40B6-BE53-5DBE797DB773}" srcId="{D294B809-6EFF-4438-9EBA-F8984CE8AD2F}" destId="{EC353185-E88F-4048-835C-1E8199DE1664}" srcOrd="2" destOrd="0" parTransId="{A057C6EF-3B97-46E7-A6BB-4F2455EFF034}" sibTransId="{C35B9307-3299-4BA6-AA7E-B959F5F9D1FC}"/>
    <dgm:cxn modelId="{AC0FCE05-77E8-4FBE-AA9B-DDABB026D56D}" type="presOf" srcId="{EC353185-E88F-4048-835C-1E8199DE1664}" destId="{7FE07FB9-D80E-455B-AF18-54CE504AFE91}" srcOrd="0" destOrd="0" presId="urn:microsoft.com/office/officeart/2005/8/layout/hierarchy2"/>
    <dgm:cxn modelId="{EE101408-DE88-4633-BED2-1203A073DE67}" srcId="{B2C3E44C-35B0-4D3A-A7D4-06C84A29C079}" destId="{708DCCD4-960F-4C07-8AEB-BF6C90DFAD2A}" srcOrd="0" destOrd="0" parTransId="{03C184A6-2CCE-4476-8163-576B711CA797}" sibTransId="{3D27AE34-D388-4DF8-9DD0-93DAB3256841}"/>
    <dgm:cxn modelId="{F797DD1F-5540-450A-A92D-EA432F5732C2}" type="presOf" srcId="{9EC869EB-8D75-4094-9906-464D93465C68}" destId="{54F4D739-03E3-4B6C-B9E7-2A6B369BEE8B}" srcOrd="1" destOrd="0" presId="urn:microsoft.com/office/officeart/2005/8/layout/hierarchy2"/>
    <dgm:cxn modelId="{AD4DF820-3F16-4F15-B059-535BC9FBC4B4}" type="presOf" srcId="{3976BA06-06FF-4552-9B51-43C3B523FD79}" destId="{B815C4A2-C6BE-40BE-A1C0-30782AEAE016}" srcOrd="0" destOrd="0" presId="urn:microsoft.com/office/officeart/2005/8/layout/hierarchy2"/>
    <dgm:cxn modelId="{0A80C836-9179-441A-B821-A5B580EFF781}" type="presOf" srcId="{708DCCD4-960F-4C07-8AEB-BF6C90DFAD2A}" destId="{EF2C5012-9034-4858-8E6D-1A8280EFA0DF}" srcOrd="0" destOrd="0" presId="urn:microsoft.com/office/officeart/2005/8/layout/hierarchy2"/>
    <dgm:cxn modelId="{F904513D-4B22-48A6-8B22-A0D05CD59564}" type="presOf" srcId="{A840BB31-3C0C-40A2-9032-6CE8A25F5A48}" destId="{51D472C2-3A99-478B-A63D-7E4405EE675D}" srcOrd="1" destOrd="0" presId="urn:microsoft.com/office/officeart/2005/8/layout/hierarchy2"/>
    <dgm:cxn modelId="{C88C143E-954B-45C4-82E0-9F47C0BCA59C}" type="presOf" srcId="{B697FBD3-D5F3-4B3E-B73E-688DF679E4CA}" destId="{114A32FE-7191-4E59-B4FC-20665F28D48C}" srcOrd="0" destOrd="0" presId="urn:microsoft.com/office/officeart/2005/8/layout/hierarchy2"/>
    <dgm:cxn modelId="{F543D240-D81A-4A21-A054-D409AD293B7C}" type="presOf" srcId="{03C184A6-2CCE-4476-8163-576B711CA797}" destId="{173BE71A-2D60-4F29-9388-F5EE8493E024}" srcOrd="1" destOrd="0" presId="urn:microsoft.com/office/officeart/2005/8/layout/hierarchy2"/>
    <dgm:cxn modelId="{C4F42448-382D-4428-9FDA-CEE56C32DED0}" type="presOf" srcId="{B9913853-23C5-42E4-A2B7-415E368FC32C}" destId="{91C929F4-7146-40E5-BE27-1E96700C98E6}" srcOrd="0" destOrd="0" presId="urn:microsoft.com/office/officeart/2005/8/layout/hierarchy2"/>
    <dgm:cxn modelId="{46BBF148-8EB0-467A-9478-292F96EA5EF8}" type="presOf" srcId="{3976BA06-06FF-4552-9B51-43C3B523FD79}" destId="{40F27173-D808-492D-BAA1-D4E53E2713D5}" srcOrd="1" destOrd="0" presId="urn:microsoft.com/office/officeart/2005/8/layout/hierarchy2"/>
    <dgm:cxn modelId="{E055FD4E-2722-47D0-A5F0-8BD1BE521BAB}" type="presOf" srcId="{B7E30CED-C3FD-4927-ACFC-452E7ABD0506}" destId="{91DA7536-64B3-4064-BA5F-3FE883640FD5}" srcOrd="0" destOrd="0" presId="urn:microsoft.com/office/officeart/2005/8/layout/hierarchy2"/>
    <dgm:cxn modelId="{D393EF51-C6E9-414F-9B27-7FA1AFC195E4}" type="presOf" srcId="{94CFF1C8-75EA-4C44-930B-77DC469923A7}" destId="{51C1FCC0-675B-48BE-A734-681F4847E342}" srcOrd="0" destOrd="0" presId="urn:microsoft.com/office/officeart/2005/8/layout/hierarchy2"/>
    <dgm:cxn modelId="{BE4ED359-13C1-42E3-A02F-4B24A54749C2}" type="presOf" srcId="{A057C6EF-3B97-46E7-A6BB-4F2455EFF034}" destId="{499DF221-42F3-4731-84F1-A1B50E0D86B1}" srcOrd="1" destOrd="0" presId="urn:microsoft.com/office/officeart/2005/8/layout/hierarchy2"/>
    <dgm:cxn modelId="{457BE262-4A58-47A8-9402-94D536FDAE10}" type="presOf" srcId="{268FEE49-C5E0-49C3-A580-898DF879A684}" destId="{A98311F0-DEB6-4F66-BB15-8A658A3A09B1}" srcOrd="0" destOrd="0" presId="urn:microsoft.com/office/officeart/2005/8/layout/hierarchy2"/>
    <dgm:cxn modelId="{AD94626A-DDDD-4B49-A330-D71DD01D17F1}" srcId="{D294B809-6EFF-4438-9EBA-F8984CE8AD2F}" destId="{B2C3E44C-35B0-4D3A-A7D4-06C84A29C079}" srcOrd="1" destOrd="0" parTransId="{A840BB31-3C0C-40A2-9032-6CE8A25F5A48}" sibTransId="{2F886F6C-5B0C-4040-88BC-FFDFC7EA540B}"/>
    <dgm:cxn modelId="{55946E6D-F238-4048-AD8A-684DCCE96AC9}" type="presOf" srcId="{B9913853-23C5-42E4-A2B7-415E368FC32C}" destId="{0E3FBE65-06F0-44DB-8A39-603FA3BEBC8B}" srcOrd="1" destOrd="0" presId="urn:microsoft.com/office/officeart/2005/8/layout/hierarchy2"/>
    <dgm:cxn modelId="{30B7596E-E830-467A-A2FE-D12A3D58E03F}" type="presOf" srcId="{A057C6EF-3B97-46E7-A6BB-4F2455EFF034}" destId="{C071C3A0-0D9E-4729-B60A-5FA8F323F26B}" srcOrd="0" destOrd="0" presId="urn:microsoft.com/office/officeart/2005/8/layout/hierarchy2"/>
    <dgm:cxn modelId="{FB2A276F-1970-4F60-9502-29B13DC8607F}" srcId="{EC353185-E88F-4048-835C-1E8199DE1664}" destId="{9A83D022-F27D-4139-B93A-445B4A2DC97C}" srcOrd="1" destOrd="0" parTransId="{9EC869EB-8D75-4094-9906-464D93465C68}" sibTransId="{5A78B0E5-7157-4C72-B5C2-F596CFFAF409}"/>
    <dgm:cxn modelId="{C1F0CF73-A286-4103-A2B9-46E5C1BA946C}" type="presOf" srcId="{9A83D022-F27D-4139-B93A-445B4A2DC97C}" destId="{B47299AC-CF14-4A61-9FBF-44DFBB465BC6}" srcOrd="0" destOrd="0" presId="urn:microsoft.com/office/officeart/2005/8/layout/hierarchy2"/>
    <dgm:cxn modelId="{9E45F478-E71A-42C8-93EF-0C7368D387B0}" srcId="{B2C3E44C-35B0-4D3A-A7D4-06C84A29C079}" destId="{B7E30CED-C3FD-4927-ACFC-452E7ABD0506}" srcOrd="1" destOrd="0" parTransId="{3976BA06-06FF-4552-9B51-43C3B523FD79}" sibTransId="{EB9875B3-A734-4CDD-9925-B9D3B0210FA4}"/>
    <dgm:cxn modelId="{5E05BE79-27C1-4D61-BF58-421B8AEDB0D1}" type="presOf" srcId="{7C31CE80-0D9C-4FE3-8447-8421AD6F9B59}" destId="{8A565928-0EAE-4D6F-9095-BFEAB577751A}" srcOrd="1" destOrd="0" presId="urn:microsoft.com/office/officeart/2005/8/layout/hierarchy2"/>
    <dgm:cxn modelId="{7B215989-6CC9-41A6-8CDE-A45784C1CBCA}" srcId="{D294B809-6EFF-4438-9EBA-F8984CE8AD2F}" destId="{D74277DB-ED28-4E8A-9590-A25C5B0AE58F}" srcOrd="0" destOrd="0" parTransId="{268FEE49-C5E0-49C3-A580-898DF879A684}" sibTransId="{DEB27D17-CD1C-4C80-AFFF-0BA174AE4CBE}"/>
    <dgm:cxn modelId="{19E18589-FA85-4B4B-BED6-63EE77A63698}" type="presOf" srcId="{B2C3E44C-35B0-4D3A-A7D4-06C84A29C079}" destId="{E04BBA25-6E47-4507-B9A2-D9405B044352}" srcOrd="0" destOrd="0" presId="urn:microsoft.com/office/officeart/2005/8/layout/hierarchy2"/>
    <dgm:cxn modelId="{91AB488A-1834-4BAB-AE56-2B18BF48B0B7}" type="presOf" srcId="{99A0A7DA-AB93-4AF6-B499-27F76BF6DB7D}" destId="{4CCD8248-45B0-497F-A32D-ED738E0AF987}" srcOrd="0" destOrd="0" presId="urn:microsoft.com/office/officeart/2005/8/layout/hierarchy2"/>
    <dgm:cxn modelId="{6976A38E-A51C-4789-8B3A-068B5F6DCA1D}" type="presOf" srcId="{03C184A6-2CCE-4476-8163-576B711CA797}" destId="{ADA2BFF1-54C3-40D6-914B-937A88B88223}" srcOrd="0" destOrd="0" presId="urn:microsoft.com/office/officeart/2005/8/layout/hierarchy2"/>
    <dgm:cxn modelId="{61F0869F-6723-4F58-8766-7A50A65824E1}" srcId="{B697FBD3-D5F3-4B3E-B73E-688DF679E4CA}" destId="{D294B809-6EFF-4438-9EBA-F8984CE8AD2F}" srcOrd="0" destOrd="0" parTransId="{D46027BA-7BF8-4F03-8273-407DEEA5B92F}" sibTransId="{953DBB9B-731B-400D-A038-824FB0EB59B6}"/>
    <dgm:cxn modelId="{DAF424A1-64F3-4C9C-A7DA-D9856AB478C5}" type="presOf" srcId="{268FEE49-C5E0-49C3-A580-898DF879A684}" destId="{05E7EF90-CFDC-4521-8709-8B81A29523F6}" srcOrd="1" destOrd="0" presId="urn:microsoft.com/office/officeart/2005/8/layout/hierarchy2"/>
    <dgm:cxn modelId="{6E2218A7-5B07-46F0-8B15-2C4F44F2AEFE}" type="presOf" srcId="{FF9816C7-A8C7-4517-8FC0-C16813A4BFE9}" destId="{E1B14817-3BCC-45DC-B60E-8AB8B2051FDD}" srcOrd="0" destOrd="0" presId="urn:microsoft.com/office/officeart/2005/8/layout/hierarchy2"/>
    <dgm:cxn modelId="{AEEDCFAC-2CC8-4617-AFF1-3420E4B03EFF}" type="presOf" srcId="{94CFF1C8-75EA-4C44-930B-77DC469923A7}" destId="{15DA3F63-1D21-4472-802C-4CD9D880136E}" srcOrd="1" destOrd="0" presId="urn:microsoft.com/office/officeart/2005/8/layout/hierarchy2"/>
    <dgm:cxn modelId="{66C39DAD-89EA-4A9C-B426-E096F85E6F79}" srcId="{D74277DB-ED28-4E8A-9590-A25C5B0AE58F}" destId="{C53B4E10-397F-4841-99E9-809A22398E67}" srcOrd="0" destOrd="0" parTransId="{B9913853-23C5-42E4-A2B7-415E368FC32C}" sibTransId="{5B089AF6-873E-404C-8347-572CBF932DA3}"/>
    <dgm:cxn modelId="{C12A54BD-DD2F-483E-B1D7-5926F7036189}" type="presOf" srcId="{D74277DB-ED28-4E8A-9590-A25C5B0AE58F}" destId="{EED1CB39-7CF3-442E-B450-F97D3A120FBC}" srcOrd="0" destOrd="0" presId="urn:microsoft.com/office/officeart/2005/8/layout/hierarchy2"/>
    <dgm:cxn modelId="{EC8814CE-2CE4-43FF-B538-F85CD424433A}" type="presOf" srcId="{7C31CE80-0D9C-4FE3-8447-8421AD6F9B59}" destId="{F4771BBE-2BCF-454A-9069-CD19F2879BD9}" srcOrd="0" destOrd="0" presId="urn:microsoft.com/office/officeart/2005/8/layout/hierarchy2"/>
    <dgm:cxn modelId="{03B191CE-A7F3-4F9A-90B1-063D7E2F329E}" type="presOf" srcId="{D294B809-6EFF-4438-9EBA-F8984CE8AD2F}" destId="{92843CF6-0492-40C8-92FC-B39F7AAAE25A}" srcOrd="0" destOrd="0" presId="urn:microsoft.com/office/officeart/2005/8/layout/hierarchy2"/>
    <dgm:cxn modelId="{1D4701E8-1E51-4E9B-BE73-75453A520D8E}" type="presOf" srcId="{C53B4E10-397F-4841-99E9-809A22398E67}" destId="{C6160D59-BEDE-4ADE-9DBD-3B51E5352F0F}" srcOrd="0" destOrd="0" presId="urn:microsoft.com/office/officeart/2005/8/layout/hierarchy2"/>
    <dgm:cxn modelId="{26354FF7-967B-482F-A457-E0215AE6EBE0}" srcId="{D74277DB-ED28-4E8A-9590-A25C5B0AE58F}" destId="{FF9816C7-A8C7-4517-8FC0-C16813A4BFE9}" srcOrd="1" destOrd="0" parTransId="{7C31CE80-0D9C-4FE3-8447-8421AD6F9B59}" sibTransId="{CE3C3872-7B18-4B17-82FC-EAA81DB35C46}"/>
    <dgm:cxn modelId="{1221A4FC-7FB8-4B2B-AE2F-5B2D46307136}" type="presOf" srcId="{9EC869EB-8D75-4094-9906-464D93465C68}" destId="{5288F082-215B-4203-AB2F-5AAAEFE0AE1D}" srcOrd="0" destOrd="0" presId="urn:microsoft.com/office/officeart/2005/8/layout/hierarchy2"/>
    <dgm:cxn modelId="{106D22FD-570D-4603-B94E-D98D13BEA5EC}" srcId="{EC353185-E88F-4048-835C-1E8199DE1664}" destId="{99A0A7DA-AB93-4AF6-B499-27F76BF6DB7D}" srcOrd="0" destOrd="0" parTransId="{94CFF1C8-75EA-4C44-930B-77DC469923A7}" sibTransId="{DEAE6D89-4A4C-4B4B-BBA0-26D5DD52671C}"/>
    <dgm:cxn modelId="{73E89A0E-B2B0-43E5-BB31-910B12CE56E4}" type="presParOf" srcId="{114A32FE-7191-4E59-B4FC-20665F28D48C}" destId="{16CCE2E7-E5B4-427A-AB72-0BF081A426CA}" srcOrd="0" destOrd="0" presId="urn:microsoft.com/office/officeart/2005/8/layout/hierarchy2"/>
    <dgm:cxn modelId="{A135CDD2-F592-4DC2-802C-E73F6D1F281C}" type="presParOf" srcId="{16CCE2E7-E5B4-427A-AB72-0BF081A426CA}" destId="{92843CF6-0492-40C8-92FC-B39F7AAAE25A}" srcOrd="0" destOrd="0" presId="urn:microsoft.com/office/officeart/2005/8/layout/hierarchy2"/>
    <dgm:cxn modelId="{649894D0-169E-4529-B27A-DBB4F6055E95}" type="presParOf" srcId="{16CCE2E7-E5B4-427A-AB72-0BF081A426CA}" destId="{BCC18D77-93FC-4EC5-8B67-FE34DC494892}" srcOrd="1" destOrd="0" presId="urn:microsoft.com/office/officeart/2005/8/layout/hierarchy2"/>
    <dgm:cxn modelId="{6388E3D6-2DBF-4107-A3AC-8EEDD8F640C7}" type="presParOf" srcId="{BCC18D77-93FC-4EC5-8B67-FE34DC494892}" destId="{A98311F0-DEB6-4F66-BB15-8A658A3A09B1}" srcOrd="0" destOrd="0" presId="urn:microsoft.com/office/officeart/2005/8/layout/hierarchy2"/>
    <dgm:cxn modelId="{151516B2-1743-4E85-915E-621F91909E49}" type="presParOf" srcId="{A98311F0-DEB6-4F66-BB15-8A658A3A09B1}" destId="{05E7EF90-CFDC-4521-8709-8B81A29523F6}" srcOrd="0" destOrd="0" presId="urn:microsoft.com/office/officeart/2005/8/layout/hierarchy2"/>
    <dgm:cxn modelId="{3B856562-A462-49E6-9572-FBB0CA60F679}" type="presParOf" srcId="{BCC18D77-93FC-4EC5-8B67-FE34DC494892}" destId="{1E7E8B8A-1DE6-4924-9A12-E0201651747B}" srcOrd="1" destOrd="0" presId="urn:microsoft.com/office/officeart/2005/8/layout/hierarchy2"/>
    <dgm:cxn modelId="{625830EB-FBB4-4860-A28A-1AEA1134CD56}" type="presParOf" srcId="{1E7E8B8A-1DE6-4924-9A12-E0201651747B}" destId="{EED1CB39-7CF3-442E-B450-F97D3A120FBC}" srcOrd="0" destOrd="0" presId="urn:microsoft.com/office/officeart/2005/8/layout/hierarchy2"/>
    <dgm:cxn modelId="{A2A8DDAF-E86A-432A-821A-11C330519925}" type="presParOf" srcId="{1E7E8B8A-1DE6-4924-9A12-E0201651747B}" destId="{E2B761D8-D6DC-4840-AB37-A6ACB7B3F487}" srcOrd="1" destOrd="0" presId="urn:microsoft.com/office/officeart/2005/8/layout/hierarchy2"/>
    <dgm:cxn modelId="{6BE44450-3F15-4C2C-B9B7-C1C975D9BC17}" type="presParOf" srcId="{E2B761D8-D6DC-4840-AB37-A6ACB7B3F487}" destId="{91C929F4-7146-40E5-BE27-1E96700C98E6}" srcOrd="0" destOrd="0" presId="urn:microsoft.com/office/officeart/2005/8/layout/hierarchy2"/>
    <dgm:cxn modelId="{52DE9B13-4947-473D-B7A4-1BDDE0D940DE}" type="presParOf" srcId="{91C929F4-7146-40E5-BE27-1E96700C98E6}" destId="{0E3FBE65-06F0-44DB-8A39-603FA3BEBC8B}" srcOrd="0" destOrd="0" presId="urn:microsoft.com/office/officeart/2005/8/layout/hierarchy2"/>
    <dgm:cxn modelId="{BF8F6B21-5D4D-494B-BC4A-D948E8292896}" type="presParOf" srcId="{E2B761D8-D6DC-4840-AB37-A6ACB7B3F487}" destId="{9389E8A7-ED94-4658-A232-AB6D2C9D6FD7}" srcOrd="1" destOrd="0" presId="urn:microsoft.com/office/officeart/2005/8/layout/hierarchy2"/>
    <dgm:cxn modelId="{A003B9E2-6B41-45BD-87B7-6A66D6BBA468}" type="presParOf" srcId="{9389E8A7-ED94-4658-A232-AB6D2C9D6FD7}" destId="{C6160D59-BEDE-4ADE-9DBD-3B51E5352F0F}" srcOrd="0" destOrd="0" presId="urn:microsoft.com/office/officeart/2005/8/layout/hierarchy2"/>
    <dgm:cxn modelId="{E187CB2D-29F3-4CE2-9A46-E9D9FDC5A77A}" type="presParOf" srcId="{9389E8A7-ED94-4658-A232-AB6D2C9D6FD7}" destId="{86643DD6-33D6-416B-B988-49AC99A0DE6B}" srcOrd="1" destOrd="0" presId="urn:microsoft.com/office/officeart/2005/8/layout/hierarchy2"/>
    <dgm:cxn modelId="{8A4158CB-FEB0-4675-B8F8-4C2B324ED6F2}" type="presParOf" srcId="{E2B761D8-D6DC-4840-AB37-A6ACB7B3F487}" destId="{F4771BBE-2BCF-454A-9069-CD19F2879BD9}" srcOrd="2" destOrd="0" presId="urn:microsoft.com/office/officeart/2005/8/layout/hierarchy2"/>
    <dgm:cxn modelId="{02F8723E-C44B-42B5-9A97-B661B87928EF}" type="presParOf" srcId="{F4771BBE-2BCF-454A-9069-CD19F2879BD9}" destId="{8A565928-0EAE-4D6F-9095-BFEAB577751A}" srcOrd="0" destOrd="0" presId="urn:microsoft.com/office/officeart/2005/8/layout/hierarchy2"/>
    <dgm:cxn modelId="{8751A810-626A-47CB-B574-8B4631783834}" type="presParOf" srcId="{E2B761D8-D6DC-4840-AB37-A6ACB7B3F487}" destId="{218DB59D-CC97-4D89-978C-52DDC8F0A9B3}" srcOrd="3" destOrd="0" presId="urn:microsoft.com/office/officeart/2005/8/layout/hierarchy2"/>
    <dgm:cxn modelId="{F3CA385F-9F15-425E-8188-3E49A6F58D8D}" type="presParOf" srcId="{218DB59D-CC97-4D89-978C-52DDC8F0A9B3}" destId="{E1B14817-3BCC-45DC-B60E-8AB8B2051FDD}" srcOrd="0" destOrd="0" presId="urn:microsoft.com/office/officeart/2005/8/layout/hierarchy2"/>
    <dgm:cxn modelId="{25510E0D-A228-47A8-A039-C952169BB6EB}" type="presParOf" srcId="{218DB59D-CC97-4D89-978C-52DDC8F0A9B3}" destId="{354A8FE7-2969-44C0-8C6C-C504344467B7}" srcOrd="1" destOrd="0" presId="urn:microsoft.com/office/officeart/2005/8/layout/hierarchy2"/>
    <dgm:cxn modelId="{27FBF258-E85F-4E16-84BA-173200316D58}" type="presParOf" srcId="{BCC18D77-93FC-4EC5-8B67-FE34DC494892}" destId="{B0BD26BC-DD42-4521-844D-86CBC6117DC5}" srcOrd="2" destOrd="0" presId="urn:microsoft.com/office/officeart/2005/8/layout/hierarchy2"/>
    <dgm:cxn modelId="{E5352E99-F716-4586-8D31-BE149EBA595F}" type="presParOf" srcId="{B0BD26BC-DD42-4521-844D-86CBC6117DC5}" destId="{51D472C2-3A99-478B-A63D-7E4405EE675D}" srcOrd="0" destOrd="0" presId="urn:microsoft.com/office/officeart/2005/8/layout/hierarchy2"/>
    <dgm:cxn modelId="{4704ADB3-6728-4532-B045-9DE97ACC69C6}" type="presParOf" srcId="{BCC18D77-93FC-4EC5-8B67-FE34DC494892}" destId="{D5815459-FB0D-4185-9379-74DE4055FEDE}" srcOrd="3" destOrd="0" presId="urn:microsoft.com/office/officeart/2005/8/layout/hierarchy2"/>
    <dgm:cxn modelId="{1186DEF5-612E-44BC-9960-A9018FFA2C54}" type="presParOf" srcId="{D5815459-FB0D-4185-9379-74DE4055FEDE}" destId="{E04BBA25-6E47-4507-B9A2-D9405B044352}" srcOrd="0" destOrd="0" presId="urn:microsoft.com/office/officeart/2005/8/layout/hierarchy2"/>
    <dgm:cxn modelId="{932AA7B5-B211-4BC0-A4B6-73656C9D5166}" type="presParOf" srcId="{D5815459-FB0D-4185-9379-74DE4055FEDE}" destId="{2B2668AB-39E2-4896-9E28-5FBB71A49B5F}" srcOrd="1" destOrd="0" presId="urn:microsoft.com/office/officeart/2005/8/layout/hierarchy2"/>
    <dgm:cxn modelId="{7AD974C3-CFC4-43B8-9986-DA22200A9339}" type="presParOf" srcId="{2B2668AB-39E2-4896-9E28-5FBB71A49B5F}" destId="{ADA2BFF1-54C3-40D6-914B-937A88B88223}" srcOrd="0" destOrd="0" presId="urn:microsoft.com/office/officeart/2005/8/layout/hierarchy2"/>
    <dgm:cxn modelId="{983B9BE7-C409-406B-9FCE-7B56E38A8763}" type="presParOf" srcId="{ADA2BFF1-54C3-40D6-914B-937A88B88223}" destId="{173BE71A-2D60-4F29-9388-F5EE8493E024}" srcOrd="0" destOrd="0" presId="urn:microsoft.com/office/officeart/2005/8/layout/hierarchy2"/>
    <dgm:cxn modelId="{4377A6E4-F95A-4C00-B7E3-34D0B2E3B381}" type="presParOf" srcId="{2B2668AB-39E2-4896-9E28-5FBB71A49B5F}" destId="{15151785-DF17-4099-8364-C3CF751823BE}" srcOrd="1" destOrd="0" presId="urn:microsoft.com/office/officeart/2005/8/layout/hierarchy2"/>
    <dgm:cxn modelId="{48D3C18A-CF70-4A38-B892-A83DE9C70FA0}" type="presParOf" srcId="{15151785-DF17-4099-8364-C3CF751823BE}" destId="{EF2C5012-9034-4858-8E6D-1A8280EFA0DF}" srcOrd="0" destOrd="0" presId="urn:microsoft.com/office/officeart/2005/8/layout/hierarchy2"/>
    <dgm:cxn modelId="{2D2181E4-3688-4A9C-BF6E-C2EBF571BE1B}" type="presParOf" srcId="{15151785-DF17-4099-8364-C3CF751823BE}" destId="{567F5F9D-1784-4743-B89C-40EE8F5F9658}" srcOrd="1" destOrd="0" presId="urn:microsoft.com/office/officeart/2005/8/layout/hierarchy2"/>
    <dgm:cxn modelId="{2E2C4365-5305-487F-B27E-7B3EB90189DD}" type="presParOf" srcId="{2B2668AB-39E2-4896-9E28-5FBB71A49B5F}" destId="{B815C4A2-C6BE-40BE-A1C0-30782AEAE016}" srcOrd="2" destOrd="0" presId="urn:microsoft.com/office/officeart/2005/8/layout/hierarchy2"/>
    <dgm:cxn modelId="{B7B2F701-6356-41DB-88DA-4E342EB6FFDB}" type="presParOf" srcId="{B815C4A2-C6BE-40BE-A1C0-30782AEAE016}" destId="{40F27173-D808-492D-BAA1-D4E53E2713D5}" srcOrd="0" destOrd="0" presId="urn:microsoft.com/office/officeart/2005/8/layout/hierarchy2"/>
    <dgm:cxn modelId="{3F830E56-4613-4969-BDD5-E204FC2A25FA}" type="presParOf" srcId="{2B2668AB-39E2-4896-9E28-5FBB71A49B5F}" destId="{E74670A7-0113-452C-89F8-645F5F1B3553}" srcOrd="3" destOrd="0" presId="urn:microsoft.com/office/officeart/2005/8/layout/hierarchy2"/>
    <dgm:cxn modelId="{0E7039DE-E6A5-445C-9D2A-2D126079C6A0}" type="presParOf" srcId="{E74670A7-0113-452C-89F8-645F5F1B3553}" destId="{91DA7536-64B3-4064-BA5F-3FE883640FD5}" srcOrd="0" destOrd="0" presId="urn:microsoft.com/office/officeart/2005/8/layout/hierarchy2"/>
    <dgm:cxn modelId="{E2F21A7D-6615-4413-954D-9596214ED338}" type="presParOf" srcId="{E74670A7-0113-452C-89F8-645F5F1B3553}" destId="{1BF70C60-3938-4685-9804-BCD22EF91442}" srcOrd="1" destOrd="0" presId="urn:microsoft.com/office/officeart/2005/8/layout/hierarchy2"/>
    <dgm:cxn modelId="{F6641E4C-607E-4A31-BEDB-D517444D2FCE}" type="presParOf" srcId="{BCC18D77-93FC-4EC5-8B67-FE34DC494892}" destId="{C071C3A0-0D9E-4729-B60A-5FA8F323F26B}" srcOrd="4" destOrd="0" presId="urn:microsoft.com/office/officeart/2005/8/layout/hierarchy2"/>
    <dgm:cxn modelId="{1D87A255-8B53-4687-88B9-DA6101282D43}" type="presParOf" srcId="{C071C3A0-0D9E-4729-B60A-5FA8F323F26B}" destId="{499DF221-42F3-4731-84F1-A1B50E0D86B1}" srcOrd="0" destOrd="0" presId="urn:microsoft.com/office/officeart/2005/8/layout/hierarchy2"/>
    <dgm:cxn modelId="{6875A136-D00F-49C5-8890-A0F422084795}" type="presParOf" srcId="{BCC18D77-93FC-4EC5-8B67-FE34DC494892}" destId="{ED6A1AB5-F9C2-49E9-B8F8-7A1DA6908FF6}" srcOrd="5" destOrd="0" presId="urn:microsoft.com/office/officeart/2005/8/layout/hierarchy2"/>
    <dgm:cxn modelId="{6FA7690B-635C-4245-8D1F-A980006F13E6}" type="presParOf" srcId="{ED6A1AB5-F9C2-49E9-B8F8-7A1DA6908FF6}" destId="{7FE07FB9-D80E-455B-AF18-54CE504AFE91}" srcOrd="0" destOrd="0" presId="urn:microsoft.com/office/officeart/2005/8/layout/hierarchy2"/>
    <dgm:cxn modelId="{3AD726EB-9CC1-4EEC-BE96-79AB0ABD057F}" type="presParOf" srcId="{ED6A1AB5-F9C2-49E9-B8F8-7A1DA6908FF6}" destId="{5EF25519-35FE-46ED-9704-73D05767760D}" srcOrd="1" destOrd="0" presId="urn:microsoft.com/office/officeart/2005/8/layout/hierarchy2"/>
    <dgm:cxn modelId="{C8A98936-1C45-4D11-948D-02367E2F067A}" type="presParOf" srcId="{5EF25519-35FE-46ED-9704-73D05767760D}" destId="{51C1FCC0-675B-48BE-A734-681F4847E342}" srcOrd="0" destOrd="0" presId="urn:microsoft.com/office/officeart/2005/8/layout/hierarchy2"/>
    <dgm:cxn modelId="{82920349-E1C0-41E3-B6F0-F6D08B73DB32}" type="presParOf" srcId="{51C1FCC0-675B-48BE-A734-681F4847E342}" destId="{15DA3F63-1D21-4472-802C-4CD9D880136E}" srcOrd="0" destOrd="0" presId="urn:microsoft.com/office/officeart/2005/8/layout/hierarchy2"/>
    <dgm:cxn modelId="{DE0F42E7-411E-4613-B2DD-F6EC4B8E5A7D}" type="presParOf" srcId="{5EF25519-35FE-46ED-9704-73D05767760D}" destId="{C502E410-D4D5-4094-B4D9-CF83FD90ADE5}" srcOrd="1" destOrd="0" presId="urn:microsoft.com/office/officeart/2005/8/layout/hierarchy2"/>
    <dgm:cxn modelId="{2F2E6227-5B03-4361-8FC5-2FBE86A1F5F0}" type="presParOf" srcId="{C502E410-D4D5-4094-B4D9-CF83FD90ADE5}" destId="{4CCD8248-45B0-497F-A32D-ED738E0AF987}" srcOrd="0" destOrd="0" presId="urn:microsoft.com/office/officeart/2005/8/layout/hierarchy2"/>
    <dgm:cxn modelId="{85808B58-457B-498E-9D05-19E45432674B}" type="presParOf" srcId="{C502E410-D4D5-4094-B4D9-CF83FD90ADE5}" destId="{18E6FFA1-C3AD-4BB2-8989-921C5875720D}" srcOrd="1" destOrd="0" presId="urn:microsoft.com/office/officeart/2005/8/layout/hierarchy2"/>
    <dgm:cxn modelId="{99ABE207-689F-4591-B173-5B696D8BEC21}" type="presParOf" srcId="{5EF25519-35FE-46ED-9704-73D05767760D}" destId="{5288F082-215B-4203-AB2F-5AAAEFE0AE1D}" srcOrd="2" destOrd="0" presId="urn:microsoft.com/office/officeart/2005/8/layout/hierarchy2"/>
    <dgm:cxn modelId="{7670E9CC-44BC-4197-8FDB-45CB4B02B00C}" type="presParOf" srcId="{5288F082-215B-4203-AB2F-5AAAEFE0AE1D}" destId="{54F4D739-03E3-4B6C-B9E7-2A6B369BEE8B}" srcOrd="0" destOrd="0" presId="urn:microsoft.com/office/officeart/2005/8/layout/hierarchy2"/>
    <dgm:cxn modelId="{06DDF080-7849-450C-8F96-C37F8C8C8D96}" type="presParOf" srcId="{5EF25519-35FE-46ED-9704-73D05767760D}" destId="{48BBFF39-7199-4B01-84DA-3EC4EA78D17F}" srcOrd="3" destOrd="0" presId="urn:microsoft.com/office/officeart/2005/8/layout/hierarchy2"/>
    <dgm:cxn modelId="{16CADA26-AEC3-4E2A-8652-0877FA167422}" type="presParOf" srcId="{48BBFF39-7199-4B01-84DA-3EC4EA78D17F}" destId="{B47299AC-CF14-4A61-9FBF-44DFBB465BC6}" srcOrd="0" destOrd="0" presId="urn:microsoft.com/office/officeart/2005/8/layout/hierarchy2"/>
    <dgm:cxn modelId="{1840E2F5-AD5C-47E5-9D88-7390B5764A00}" type="presParOf" srcId="{48BBFF39-7199-4B01-84DA-3EC4EA78D17F}" destId="{4E8EBD4E-0260-4FE9-845A-7268A833B25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78D20FE-2DAD-419A-8374-92032A595B0F}" type="doc">
      <dgm:prSet loTypeId="urn:microsoft.com/office/officeart/2005/8/layout/lProcess1" loCatId="process" qsTypeId="urn:microsoft.com/office/officeart/2005/8/quickstyle/simple1" qsCatId="simple" csTypeId="urn:microsoft.com/office/officeart/2005/8/colors/colorful4" csCatId="colorful" phldr="1"/>
      <dgm:spPr/>
      <dgm:t>
        <a:bodyPr/>
        <a:lstStyle/>
        <a:p>
          <a:endParaRPr lang="es-ES"/>
        </a:p>
      </dgm:t>
    </dgm:pt>
    <dgm:pt modelId="{C3A4E851-F710-46B1-A4AF-17DBDBA2E947}">
      <dgm:prSet/>
      <dgm:spPr>
        <a:solidFill>
          <a:schemeClr val="accent4">
            <a:lumMod val="40000"/>
            <a:lumOff val="60000"/>
          </a:schemeClr>
        </a:solidFill>
      </dgm:spPr>
      <dgm:t>
        <a:bodyPr/>
        <a:lstStyle/>
        <a:p>
          <a:pPr rtl="0"/>
          <a:r>
            <a:rPr lang="es-MX">
              <a:solidFill>
                <a:schemeClr val="tx1"/>
              </a:solidFill>
            </a:rPr>
            <a:t>Intercambio verbal que permite reunir datos durante un encuentro de carácter privado, en el cual una persona se dirige a otra que da su versión de los hechos y responde a preguntas relacionadas con un tema en específico.</a:t>
          </a:r>
        </a:p>
      </dgm:t>
    </dgm:pt>
    <dgm:pt modelId="{4718AC3C-0F61-4A61-8553-5CEAB96B1A1B}" type="parTrans" cxnId="{DCBA007E-183F-458B-A67F-8C718C9481B0}">
      <dgm:prSet/>
      <dgm:spPr/>
      <dgm:t>
        <a:bodyPr/>
        <a:lstStyle/>
        <a:p>
          <a:endParaRPr lang="es-ES"/>
        </a:p>
      </dgm:t>
    </dgm:pt>
    <dgm:pt modelId="{339CD4D0-430D-4E56-BA63-172E1188F087}" type="sibTrans" cxnId="{DCBA007E-183F-458B-A67F-8C718C9481B0}">
      <dgm:prSet/>
      <dgm:spPr/>
      <dgm:t>
        <a:bodyPr/>
        <a:lstStyle/>
        <a:p>
          <a:endParaRPr lang="es-ES"/>
        </a:p>
      </dgm:t>
    </dgm:pt>
    <dgm:pt modelId="{4E6C6C4E-E756-48B8-82A8-1AC9C0DBBEA4}">
      <dgm:prSet/>
      <dgm:spPr/>
      <dgm:t>
        <a:bodyPr/>
        <a:lstStyle/>
        <a:p>
          <a:pPr rtl="0"/>
          <a:r>
            <a:rPr lang="es-ES_tradnl" b="1" dirty="0"/>
            <a:t>TIPOS</a:t>
          </a:r>
          <a:endParaRPr lang="es-MX" b="1" dirty="0"/>
        </a:p>
      </dgm:t>
    </dgm:pt>
    <dgm:pt modelId="{A2E91A7A-C2EB-4881-A814-03304E371183}" type="parTrans" cxnId="{7B985748-3AF1-4FED-A763-8783DCDB25F3}">
      <dgm:prSet/>
      <dgm:spPr/>
      <dgm:t>
        <a:bodyPr/>
        <a:lstStyle/>
        <a:p>
          <a:endParaRPr lang="es-ES"/>
        </a:p>
      </dgm:t>
    </dgm:pt>
    <dgm:pt modelId="{BFAA277A-B660-4E94-9335-C6E49020D900}" type="sibTrans" cxnId="{7B985748-3AF1-4FED-A763-8783DCDB25F3}">
      <dgm:prSet/>
      <dgm:spPr/>
      <dgm:t>
        <a:bodyPr/>
        <a:lstStyle/>
        <a:p>
          <a:endParaRPr lang="es-ES"/>
        </a:p>
      </dgm:t>
    </dgm:pt>
    <dgm:pt modelId="{771A6F48-B62C-408D-96DD-B1441EE6B156}">
      <dgm:prSet custT="1"/>
      <dgm:spPr/>
      <dgm:t>
        <a:bodyPr/>
        <a:lstStyle/>
        <a:p>
          <a:pPr rtl="0"/>
          <a:r>
            <a:rPr lang="es-ES_tradnl" sz="2600" dirty="0"/>
            <a:t>Individual / Colectiva</a:t>
          </a:r>
          <a:endParaRPr lang="es-MX" sz="2600" dirty="0"/>
        </a:p>
      </dgm:t>
    </dgm:pt>
    <dgm:pt modelId="{7D2BB2CE-F3FE-4E6B-BE77-550A119DE728}" type="parTrans" cxnId="{BDB35927-74C1-412B-9D71-53A3C80339FE}">
      <dgm:prSet/>
      <dgm:spPr/>
      <dgm:t>
        <a:bodyPr/>
        <a:lstStyle/>
        <a:p>
          <a:endParaRPr lang="es-ES"/>
        </a:p>
      </dgm:t>
    </dgm:pt>
    <dgm:pt modelId="{54BBD8B9-9444-4A6F-BCD1-C26508840C9A}" type="sibTrans" cxnId="{BDB35927-74C1-412B-9D71-53A3C80339FE}">
      <dgm:prSet/>
      <dgm:spPr/>
      <dgm:t>
        <a:bodyPr/>
        <a:lstStyle/>
        <a:p>
          <a:endParaRPr lang="es-ES"/>
        </a:p>
      </dgm:t>
    </dgm:pt>
    <dgm:pt modelId="{54F0D907-B7B1-4850-B1F2-7788866C2DA3}">
      <dgm:prSet/>
      <dgm:spPr/>
      <dgm:t>
        <a:bodyPr/>
        <a:lstStyle/>
        <a:p>
          <a:pPr rtl="0"/>
          <a:r>
            <a:rPr lang="es-ES_tradnl" dirty="0"/>
            <a:t>Breve / Profunda</a:t>
          </a:r>
          <a:endParaRPr lang="es-MX" dirty="0"/>
        </a:p>
      </dgm:t>
    </dgm:pt>
    <dgm:pt modelId="{CBC1C8B4-5EF6-4601-B8FA-BCDD13978259}" type="parTrans" cxnId="{A8DEDC8C-A952-4601-8EEB-4B5F162683E4}">
      <dgm:prSet/>
      <dgm:spPr/>
      <dgm:t>
        <a:bodyPr/>
        <a:lstStyle/>
        <a:p>
          <a:endParaRPr lang="es-ES"/>
        </a:p>
      </dgm:t>
    </dgm:pt>
    <dgm:pt modelId="{ADD20FB3-A87D-4A40-A176-57CC837ACF99}" type="sibTrans" cxnId="{A8DEDC8C-A952-4601-8EEB-4B5F162683E4}">
      <dgm:prSet/>
      <dgm:spPr/>
      <dgm:t>
        <a:bodyPr/>
        <a:lstStyle/>
        <a:p>
          <a:endParaRPr lang="es-ES"/>
        </a:p>
      </dgm:t>
    </dgm:pt>
    <dgm:pt modelId="{F61D399F-54E2-4900-8B38-CD3CC63048F8}">
      <dgm:prSet/>
      <dgm:spPr/>
      <dgm:t>
        <a:bodyPr/>
        <a:lstStyle/>
        <a:p>
          <a:pPr rtl="0"/>
          <a:r>
            <a:rPr lang="es-ES_tradnl"/>
            <a:t>Libre / Estructurada</a:t>
          </a:r>
          <a:endParaRPr lang="es-MX" b="1" dirty="0"/>
        </a:p>
      </dgm:t>
    </dgm:pt>
    <dgm:pt modelId="{2E016054-49E6-4FBC-AE93-FFDC15C8021D}" type="parTrans" cxnId="{0287415E-202A-49F3-9987-2BCE13D92457}">
      <dgm:prSet/>
      <dgm:spPr/>
      <dgm:t>
        <a:bodyPr/>
        <a:lstStyle/>
        <a:p>
          <a:endParaRPr lang="es-ES"/>
        </a:p>
      </dgm:t>
    </dgm:pt>
    <dgm:pt modelId="{8D9F4C72-FC48-40E8-A703-88538D505A1F}" type="sibTrans" cxnId="{0287415E-202A-49F3-9987-2BCE13D92457}">
      <dgm:prSet/>
      <dgm:spPr/>
      <dgm:t>
        <a:bodyPr/>
        <a:lstStyle/>
        <a:p>
          <a:endParaRPr lang="es-ES"/>
        </a:p>
      </dgm:t>
    </dgm:pt>
    <dgm:pt modelId="{938DA901-BBF4-45C7-91B2-F89A43282AAD}" type="pres">
      <dgm:prSet presAssocID="{B78D20FE-2DAD-419A-8374-92032A595B0F}" presName="Name0" presStyleCnt="0">
        <dgm:presLayoutVars>
          <dgm:dir/>
          <dgm:animLvl val="lvl"/>
          <dgm:resizeHandles val="exact"/>
        </dgm:presLayoutVars>
      </dgm:prSet>
      <dgm:spPr/>
    </dgm:pt>
    <dgm:pt modelId="{94E9A469-2F70-4A07-9D13-C43A45941354}" type="pres">
      <dgm:prSet presAssocID="{C3A4E851-F710-46B1-A4AF-17DBDBA2E947}" presName="vertFlow" presStyleCnt="0"/>
      <dgm:spPr/>
    </dgm:pt>
    <dgm:pt modelId="{645B3359-3A57-4E25-8758-9C566155A3A7}" type="pres">
      <dgm:prSet presAssocID="{C3A4E851-F710-46B1-A4AF-17DBDBA2E947}" presName="header" presStyleLbl="node1" presStyleIdx="0" presStyleCnt="2" custScaleY="505549"/>
      <dgm:spPr/>
    </dgm:pt>
    <dgm:pt modelId="{FFC414F6-BD63-4682-AFD2-C8130ACE9553}" type="pres">
      <dgm:prSet presAssocID="{C3A4E851-F710-46B1-A4AF-17DBDBA2E947}" presName="hSp" presStyleCnt="0"/>
      <dgm:spPr/>
    </dgm:pt>
    <dgm:pt modelId="{65B9ABE6-0F7E-4756-8C07-EF51339E3A44}" type="pres">
      <dgm:prSet presAssocID="{4E6C6C4E-E756-48B8-82A8-1AC9C0DBBEA4}" presName="vertFlow" presStyleCnt="0"/>
      <dgm:spPr/>
    </dgm:pt>
    <dgm:pt modelId="{A1CB72BB-52D4-48D6-881F-7F207AB5903E}" type="pres">
      <dgm:prSet presAssocID="{4E6C6C4E-E756-48B8-82A8-1AC9C0DBBEA4}" presName="header" presStyleLbl="node1" presStyleIdx="1" presStyleCnt="2"/>
      <dgm:spPr/>
    </dgm:pt>
    <dgm:pt modelId="{049A44DC-EF6A-42B5-B4D4-185B76F4F277}" type="pres">
      <dgm:prSet presAssocID="{2E016054-49E6-4FBC-AE93-FFDC15C8021D}" presName="parTrans" presStyleLbl="sibTrans2D1" presStyleIdx="0" presStyleCnt="3"/>
      <dgm:spPr/>
    </dgm:pt>
    <dgm:pt modelId="{4ED9B9CA-85AC-4BAD-A052-B0EC21BF8175}" type="pres">
      <dgm:prSet presAssocID="{F61D399F-54E2-4900-8B38-CD3CC63048F8}" presName="child" presStyleLbl="alignAccFollowNode1" presStyleIdx="0" presStyleCnt="3">
        <dgm:presLayoutVars>
          <dgm:chMax val="0"/>
          <dgm:bulletEnabled val="1"/>
        </dgm:presLayoutVars>
      </dgm:prSet>
      <dgm:spPr/>
    </dgm:pt>
    <dgm:pt modelId="{281F0FA8-4141-43A7-B6BB-4BC53C2F3C76}" type="pres">
      <dgm:prSet presAssocID="{8D9F4C72-FC48-40E8-A703-88538D505A1F}" presName="sibTrans" presStyleLbl="sibTrans2D1" presStyleIdx="1" presStyleCnt="3"/>
      <dgm:spPr/>
    </dgm:pt>
    <dgm:pt modelId="{AAC64C6E-2C64-4CD4-A425-5306E0648085}" type="pres">
      <dgm:prSet presAssocID="{771A6F48-B62C-408D-96DD-B1441EE6B156}" presName="child" presStyleLbl="alignAccFollowNode1" presStyleIdx="1" presStyleCnt="3">
        <dgm:presLayoutVars>
          <dgm:chMax val="0"/>
          <dgm:bulletEnabled val="1"/>
        </dgm:presLayoutVars>
      </dgm:prSet>
      <dgm:spPr/>
    </dgm:pt>
    <dgm:pt modelId="{8CE3E1C4-2658-4734-818E-9D91C8773C0F}" type="pres">
      <dgm:prSet presAssocID="{54BBD8B9-9444-4A6F-BCD1-C26508840C9A}" presName="sibTrans" presStyleLbl="sibTrans2D1" presStyleIdx="2" presStyleCnt="3"/>
      <dgm:spPr/>
    </dgm:pt>
    <dgm:pt modelId="{71E46424-D5C2-4271-BCAA-75C5979052D2}" type="pres">
      <dgm:prSet presAssocID="{54F0D907-B7B1-4850-B1F2-7788866C2DA3}" presName="child" presStyleLbl="alignAccFollowNode1" presStyleIdx="2" presStyleCnt="3">
        <dgm:presLayoutVars>
          <dgm:chMax val="0"/>
          <dgm:bulletEnabled val="1"/>
        </dgm:presLayoutVars>
      </dgm:prSet>
      <dgm:spPr/>
    </dgm:pt>
  </dgm:ptLst>
  <dgm:cxnLst>
    <dgm:cxn modelId="{2DB37B0D-E3FD-47D3-9327-098A546A4321}" type="presOf" srcId="{4E6C6C4E-E756-48B8-82A8-1AC9C0DBBEA4}" destId="{A1CB72BB-52D4-48D6-881F-7F207AB5903E}" srcOrd="0" destOrd="0" presId="urn:microsoft.com/office/officeart/2005/8/layout/lProcess1"/>
    <dgm:cxn modelId="{10303012-6731-4541-9572-6AD3F6F0E01E}" type="presOf" srcId="{F61D399F-54E2-4900-8B38-CD3CC63048F8}" destId="{4ED9B9CA-85AC-4BAD-A052-B0EC21BF8175}" srcOrd="0" destOrd="0" presId="urn:microsoft.com/office/officeart/2005/8/layout/lProcess1"/>
    <dgm:cxn modelId="{BDB35927-74C1-412B-9D71-53A3C80339FE}" srcId="{4E6C6C4E-E756-48B8-82A8-1AC9C0DBBEA4}" destId="{771A6F48-B62C-408D-96DD-B1441EE6B156}" srcOrd="1" destOrd="0" parTransId="{7D2BB2CE-F3FE-4E6B-BE77-550A119DE728}" sibTransId="{54BBD8B9-9444-4A6F-BCD1-C26508840C9A}"/>
    <dgm:cxn modelId="{5F9E033A-6A6E-4232-A940-C412E2756936}" type="presOf" srcId="{8D9F4C72-FC48-40E8-A703-88538D505A1F}" destId="{281F0FA8-4141-43A7-B6BB-4BC53C2F3C76}" srcOrd="0" destOrd="0" presId="urn:microsoft.com/office/officeart/2005/8/layout/lProcess1"/>
    <dgm:cxn modelId="{7B985748-3AF1-4FED-A763-8783DCDB25F3}" srcId="{B78D20FE-2DAD-419A-8374-92032A595B0F}" destId="{4E6C6C4E-E756-48B8-82A8-1AC9C0DBBEA4}" srcOrd="1" destOrd="0" parTransId="{A2E91A7A-C2EB-4881-A814-03304E371183}" sibTransId="{BFAA277A-B660-4E94-9335-C6E49020D900}"/>
    <dgm:cxn modelId="{0287415E-202A-49F3-9987-2BCE13D92457}" srcId="{4E6C6C4E-E756-48B8-82A8-1AC9C0DBBEA4}" destId="{F61D399F-54E2-4900-8B38-CD3CC63048F8}" srcOrd="0" destOrd="0" parTransId="{2E016054-49E6-4FBC-AE93-FFDC15C8021D}" sibTransId="{8D9F4C72-FC48-40E8-A703-88538D505A1F}"/>
    <dgm:cxn modelId="{E1BE3361-6EC1-49A7-A441-D7FA5F0FC1AB}" type="presOf" srcId="{54F0D907-B7B1-4850-B1F2-7788866C2DA3}" destId="{71E46424-D5C2-4271-BCAA-75C5979052D2}" srcOrd="0" destOrd="0" presId="urn:microsoft.com/office/officeart/2005/8/layout/lProcess1"/>
    <dgm:cxn modelId="{DCBA007E-183F-458B-A67F-8C718C9481B0}" srcId="{B78D20FE-2DAD-419A-8374-92032A595B0F}" destId="{C3A4E851-F710-46B1-A4AF-17DBDBA2E947}" srcOrd="0" destOrd="0" parTransId="{4718AC3C-0F61-4A61-8553-5CEAB96B1A1B}" sibTransId="{339CD4D0-430D-4E56-BA63-172E1188F087}"/>
    <dgm:cxn modelId="{FCAE2B81-7525-42A2-8279-AEE997EEDAD6}" type="presOf" srcId="{C3A4E851-F710-46B1-A4AF-17DBDBA2E947}" destId="{645B3359-3A57-4E25-8758-9C566155A3A7}" srcOrd="0" destOrd="0" presId="urn:microsoft.com/office/officeart/2005/8/layout/lProcess1"/>
    <dgm:cxn modelId="{A8DEDC8C-A952-4601-8EEB-4B5F162683E4}" srcId="{4E6C6C4E-E756-48B8-82A8-1AC9C0DBBEA4}" destId="{54F0D907-B7B1-4850-B1F2-7788866C2DA3}" srcOrd="2" destOrd="0" parTransId="{CBC1C8B4-5EF6-4601-B8FA-BCDD13978259}" sibTransId="{ADD20FB3-A87D-4A40-A176-57CC837ACF99}"/>
    <dgm:cxn modelId="{3589D38D-1F5E-4811-A45C-4A04CC9957CA}" type="presOf" srcId="{2E016054-49E6-4FBC-AE93-FFDC15C8021D}" destId="{049A44DC-EF6A-42B5-B4D4-185B76F4F277}" srcOrd="0" destOrd="0" presId="urn:microsoft.com/office/officeart/2005/8/layout/lProcess1"/>
    <dgm:cxn modelId="{9C5CD6CE-47CF-4440-AB80-42B5948B7542}" type="presOf" srcId="{B78D20FE-2DAD-419A-8374-92032A595B0F}" destId="{938DA901-BBF4-45C7-91B2-F89A43282AAD}" srcOrd="0" destOrd="0" presId="urn:microsoft.com/office/officeart/2005/8/layout/lProcess1"/>
    <dgm:cxn modelId="{6BE12CE9-AF53-4A97-94F0-741E0FD8D2EA}" type="presOf" srcId="{54BBD8B9-9444-4A6F-BCD1-C26508840C9A}" destId="{8CE3E1C4-2658-4734-818E-9D91C8773C0F}" srcOrd="0" destOrd="0" presId="urn:microsoft.com/office/officeart/2005/8/layout/lProcess1"/>
    <dgm:cxn modelId="{AE8455FC-1372-4208-AA5D-5C915501FDDF}" type="presOf" srcId="{771A6F48-B62C-408D-96DD-B1441EE6B156}" destId="{AAC64C6E-2C64-4CD4-A425-5306E0648085}" srcOrd="0" destOrd="0" presId="urn:microsoft.com/office/officeart/2005/8/layout/lProcess1"/>
    <dgm:cxn modelId="{FC7295F3-4846-45B9-A6D4-F57868C116A0}" type="presParOf" srcId="{938DA901-BBF4-45C7-91B2-F89A43282AAD}" destId="{94E9A469-2F70-4A07-9D13-C43A45941354}" srcOrd="0" destOrd="0" presId="urn:microsoft.com/office/officeart/2005/8/layout/lProcess1"/>
    <dgm:cxn modelId="{8C43740C-3279-49E6-AE8A-C80F93704A96}" type="presParOf" srcId="{94E9A469-2F70-4A07-9D13-C43A45941354}" destId="{645B3359-3A57-4E25-8758-9C566155A3A7}" srcOrd="0" destOrd="0" presId="urn:microsoft.com/office/officeart/2005/8/layout/lProcess1"/>
    <dgm:cxn modelId="{C14E4F23-BE11-48CE-83AD-52C719F8D6A2}" type="presParOf" srcId="{938DA901-BBF4-45C7-91B2-F89A43282AAD}" destId="{FFC414F6-BD63-4682-AFD2-C8130ACE9553}" srcOrd="1" destOrd="0" presId="urn:microsoft.com/office/officeart/2005/8/layout/lProcess1"/>
    <dgm:cxn modelId="{2DA7510F-B224-4DB1-A6A6-85892AC490E7}" type="presParOf" srcId="{938DA901-BBF4-45C7-91B2-F89A43282AAD}" destId="{65B9ABE6-0F7E-4756-8C07-EF51339E3A44}" srcOrd="2" destOrd="0" presId="urn:microsoft.com/office/officeart/2005/8/layout/lProcess1"/>
    <dgm:cxn modelId="{1D884F9E-48FB-4E10-878F-7E8A4DD117E3}" type="presParOf" srcId="{65B9ABE6-0F7E-4756-8C07-EF51339E3A44}" destId="{A1CB72BB-52D4-48D6-881F-7F207AB5903E}" srcOrd="0" destOrd="0" presId="urn:microsoft.com/office/officeart/2005/8/layout/lProcess1"/>
    <dgm:cxn modelId="{4C312819-A4D7-4C73-AA9F-C44446DB6893}" type="presParOf" srcId="{65B9ABE6-0F7E-4756-8C07-EF51339E3A44}" destId="{049A44DC-EF6A-42B5-B4D4-185B76F4F277}" srcOrd="1" destOrd="0" presId="urn:microsoft.com/office/officeart/2005/8/layout/lProcess1"/>
    <dgm:cxn modelId="{19175A07-2A7B-47B7-9CD8-0761B872D623}" type="presParOf" srcId="{65B9ABE6-0F7E-4756-8C07-EF51339E3A44}" destId="{4ED9B9CA-85AC-4BAD-A052-B0EC21BF8175}" srcOrd="2" destOrd="0" presId="urn:microsoft.com/office/officeart/2005/8/layout/lProcess1"/>
    <dgm:cxn modelId="{15946A52-3890-408F-8D3C-C3435FE92BAA}" type="presParOf" srcId="{65B9ABE6-0F7E-4756-8C07-EF51339E3A44}" destId="{281F0FA8-4141-43A7-B6BB-4BC53C2F3C76}" srcOrd="3" destOrd="0" presId="urn:microsoft.com/office/officeart/2005/8/layout/lProcess1"/>
    <dgm:cxn modelId="{E9CBE144-DC8A-4D0A-B447-9D9275157E8E}" type="presParOf" srcId="{65B9ABE6-0F7E-4756-8C07-EF51339E3A44}" destId="{AAC64C6E-2C64-4CD4-A425-5306E0648085}" srcOrd="4" destOrd="0" presId="urn:microsoft.com/office/officeart/2005/8/layout/lProcess1"/>
    <dgm:cxn modelId="{4CE19252-E853-428F-8240-14E7E5C0B643}" type="presParOf" srcId="{65B9ABE6-0F7E-4756-8C07-EF51339E3A44}" destId="{8CE3E1C4-2658-4734-818E-9D91C8773C0F}" srcOrd="5" destOrd="0" presId="urn:microsoft.com/office/officeart/2005/8/layout/lProcess1"/>
    <dgm:cxn modelId="{3AF935B5-39F9-47C4-86A9-244BE2642106}" type="presParOf" srcId="{65B9ABE6-0F7E-4756-8C07-EF51339E3A44}" destId="{71E46424-D5C2-4271-BCAA-75C5979052D2}" srcOrd="6"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A3E1BD6-F9B2-4687-9C9A-97893C796C95}" type="doc">
      <dgm:prSet loTypeId="urn:microsoft.com/office/officeart/2005/8/layout/venn3" loCatId="relationship" qsTypeId="urn:microsoft.com/office/officeart/2005/8/quickstyle/simple1" qsCatId="simple" csTypeId="urn:microsoft.com/office/officeart/2005/8/colors/colorful4" csCatId="colorful"/>
      <dgm:spPr/>
      <dgm:t>
        <a:bodyPr/>
        <a:lstStyle/>
        <a:p>
          <a:endParaRPr lang="es-ES"/>
        </a:p>
      </dgm:t>
    </dgm:pt>
    <dgm:pt modelId="{D3AD8665-413E-463D-82BE-BC35268CE00B}">
      <dgm:prSet/>
      <dgm:spPr/>
      <dgm:t>
        <a:bodyPr/>
        <a:lstStyle/>
        <a:p>
          <a:pPr rtl="0"/>
          <a:r>
            <a:rPr lang="es-MX"/>
            <a:t>Reactivos de opción múltiple.</a:t>
          </a:r>
        </a:p>
      </dgm:t>
    </dgm:pt>
    <dgm:pt modelId="{759E5A9A-D7E8-43E2-838D-E280C6F3DFD9}" type="parTrans" cxnId="{9852EE95-8447-45E7-B9E8-EA227D66ABD6}">
      <dgm:prSet/>
      <dgm:spPr/>
      <dgm:t>
        <a:bodyPr/>
        <a:lstStyle/>
        <a:p>
          <a:endParaRPr lang="es-ES"/>
        </a:p>
      </dgm:t>
    </dgm:pt>
    <dgm:pt modelId="{D25B29AA-9466-4019-B7DB-818D50B2DC10}" type="sibTrans" cxnId="{9852EE95-8447-45E7-B9E8-EA227D66ABD6}">
      <dgm:prSet/>
      <dgm:spPr/>
      <dgm:t>
        <a:bodyPr/>
        <a:lstStyle/>
        <a:p>
          <a:endParaRPr lang="es-ES"/>
        </a:p>
      </dgm:t>
    </dgm:pt>
    <dgm:pt modelId="{501CBEF7-BB1A-4773-B79C-C47A8967DE33}">
      <dgm:prSet/>
      <dgm:spPr/>
      <dgm:t>
        <a:bodyPr/>
        <a:lstStyle/>
        <a:p>
          <a:pPr rtl="0"/>
          <a:r>
            <a:rPr lang="es-MX"/>
            <a:t>Reactivos por relación de columnas.</a:t>
          </a:r>
        </a:p>
      </dgm:t>
    </dgm:pt>
    <dgm:pt modelId="{57E3EEAE-DE0D-4B75-9EAC-86D07D2E1A4D}" type="parTrans" cxnId="{344AB64B-5146-4EEE-A9E4-B2AD97A9396E}">
      <dgm:prSet/>
      <dgm:spPr/>
      <dgm:t>
        <a:bodyPr/>
        <a:lstStyle/>
        <a:p>
          <a:endParaRPr lang="es-ES"/>
        </a:p>
      </dgm:t>
    </dgm:pt>
    <dgm:pt modelId="{92A9C1F2-0BED-49F8-9036-A39F7C740C81}" type="sibTrans" cxnId="{344AB64B-5146-4EEE-A9E4-B2AD97A9396E}">
      <dgm:prSet/>
      <dgm:spPr/>
      <dgm:t>
        <a:bodyPr/>
        <a:lstStyle/>
        <a:p>
          <a:endParaRPr lang="es-ES"/>
        </a:p>
      </dgm:t>
    </dgm:pt>
    <dgm:pt modelId="{9839DAD8-C02A-4C5B-875C-FBCF10165198}">
      <dgm:prSet/>
      <dgm:spPr/>
      <dgm:t>
        <a:bodyPr/>
        <a:lstStyle/>
        <a:p>
          <a:pPr rtl="0"/>
          <a:r>
            <a:rPr lang="es-MX"/>
            <a:t>Preguntas dicotómicas (si/no, falso/verdadero).</a:t>
          </a:r>
        </a:p>
      </dgm:t>
    </dgm:pt>
    <dgm:pt modelId="{2C7C81C0-0060-4EF0-80DA-5F5715FF096C}" type="parTrans" cxnId="{4CE9FA2D-9AB8-4D48-AA71-1639227CE6F0}">
      <dgm:prSet/>
      <dgm:spPr/>
      <dgm:t>
        <a:bodyPr/>
        <a:lstStyle/>
        <a:p>
          <a:endParaRPr lang="es-ES"/>
        </a:p>
      </dgm:t>
    </dgm:pt>
    <dgm:pt modelId="{F6848304-A1CA-492C-9169-4131E6F679D0}" type="sibTrans" cxnId="{4CE9FA2D-9AB8-4D48-AA71-1639227CE6F0}">
      <dgm:prSet/>
      <dgm:spPr/>
      <dgm:t>
        <a:bodyPr/>
        <a:lstStyle/>
        <a:p>
          <a:endParaRPr lang="es-ES"/>
        </a:p>
      </dgm:t>
    </dgm:pt>
    <dgm:pt modelId="{66EEE709-BDF8-48F3-BE7A-E4490F150ABD}">
      <dgm:prSet/>
      <dgm:spPr/>
      <dgm:t>
        <a:bodyPr/>
        <a:lstStyle/>
        <a:p>
          <a:pPr rtl="0"/>
          <a:r>
            <a:rPr lang="es-MX"/>
            <a:t>Preguntas abiertas.</a:t>
          </a:r>
        </a:p>
      </dgm:t>
    </dgm:pt>
    <dgm:pt modelId="{14A787FC-26D0-43F6-BE86-04B33040A7DC}" type="parTrans" cxnId="{E1E0420C-843C-4CD2-BD68-9086AE7BCBA0}">
      <dgm:prSet/>
      <dgm:spPr/>
      <dgm:t>
        <a:bodyPr/>
        <a:lstStyle/>
        <a:p>
          <a:endParaRPr lang="es-ES"/>
        </a:p>
      </dgm:t>
    </dgm:pt>
    <dgm:pt modelId="{D29D3978-A711-475E-9E43-5144B8175BFC}" type="sibTrans" cxnId="{E1E0420C-843C-4CD2-BD68-9086AE7BCBA0}">
      <dgm:prSet/>
      <dgm:spPr/>
      <dgm:t>
        <a:bodyPr/>
        <a:lstStyle/>
        <a:p>
          <a:endParaRPr lang="es-ES"/>
        </a:p>
      </dgm:t>
    </dgm:pt>
    <dgm:pt modelId="{ECCA1802-037C-4F0F-AB49-820FE40F834C}" type="pres">
      <dgm:prSet presAssocID="{7A3E1BD6-F9B2-4687-9C9A-97893C796C95}" presName="Name0" presStyleCnt="0">
        <dgm:presLayoutVars>
          <dgm:dir/>
          <dgm:resizeHandles val="exact"/>
        </dgm:presLayoutVars>
      </dgm:prSet>
      <dgm:spPr/>
    </dgm:pt>
    <dgm:pt modelId="{F074DFAC-7399-49F3-90E8-D71E0F6AC4C8}" type="pres">
      <dgm:prSet presAssocID="{D3AD8665-413E-463D-82BE-BC35268CE00B}" presName="Name5" presStyleLbl="vennNode1" presStyleIdx="0" presStyleCnt="4">
        <dgm:presLayoutVars>
          <dgm:bulletEnabled val="1"/>
        </dgm:presLayoutVars>
      </dgm:prSet>
      <dgm:spPr/>
    </dgm:pt>
    <dgm:pt modelId="{FF91FCC9-FCF2-426E-8C8F-FFEA91FBD3AC}" type="pres">
      <dgm:prSet presAssocID="{D25B29AA-9466-4019-B7DB-818D50B2DC10}" presName="space" presStyleCnt="0"/>
      <dgm:spPr/>
    </dgm:pt>
    <dgm:pt modelId="{B2CA6D31-DEB3-4794-BE8D-ADB286A13E85}" type="pres">
      <dgm:prSet presAssocID="{501CBEF7-BB1A-4773-B79C-C47A8967DE33}" presName="Name5" presStyleLbl="vennNode1" presStyleIdx="1" presStyleCnt="4">
        <dgm:presLayoutVars>
          <dgm:bulletEnabled val="1"/>
        </dgm:presLayoutVars>
      </dgm:prSet>
      <dgm:spPr/>
    </dgm:pt>
    <dgm:pt modelId="{B88CC770-D08E-4795-987F-2D59D47DC4B0}" type="pres">
      <dgm:prSet presAssocID="{92A9C1F2-0BED-49F8-9036-A39F7C740C81}" presName="space" presStyleCnt="0"/>
      <dgm:spPr/>
    </dgm:pt>
    <dgm:pt modelId="{1AF2475C-A6DA-42E6-B334-D9A513E21902}" type="pres">
      <dgm:prSet presAssocID="{9839DAD8-C02A-4C5B-875C-FBCF10165198}" presName="Name5" presStyleLbl="vennNode1" presStyleIdx="2" presStyleCnt="4">
        <dgm:presLayoutVars>
          <dgm:bulletEnabled val="1"/>
        </dgm:presLayoutVars>
      </dgm:prSet>
      <dgm:spPr/>
    </dgm:pt>
    <dgm:pt modelId="{45D78C89-2EF1-47CD-A8E7-2AC62E912C2C}" type="pres">
      <dgm:prSet presAssocID="{F6848304-A1CA-492C-9169-4131E6F679D0}" presName="space" presStyleCnt="0"/>
      <dgm:spPr/>
    </dgm:pt>
    <dgm:pt modelId="{C824B8A2-6A2D-44B5-848C-C699AA9E4361}" type="pres">
      <dgm:prSet presAssocID="{66EEE709-BDF8-48F3-BE7A-E4490F150ABD}" presName="Name5" presStyleLbl="vennNode1" presStyleIdx="3" presStyleCnt="4">
        <dgm:presLayoutVars>
          <dgm:bulletEnabled val="1"/>
        </dgm:presLayoutVars>
      </dgm:prSet>
      <dgm:spPr/>
    </dgm:pt>
  </dgm:ptLst>
  <dgm:cxnLst>
    <dgm:cxn modelId="{E1E0420C-843C-4CD2-BD68-9086AE7BCBA0}" srcId="{7A3E1BD6-F9B2-4687-9C9A-97893C796C95}" destId="{66EEE709-BDF8-48F3-BE7A-E4490F150ABD}" srcOrd="3" destOrd="0" parTransId="{14A787FC-26D0-43F6-BE86-04B33040A7DC}" sibTransId="{D29D3978-A711-475E-9E43-5144B8175BFC}"/>
    <dgm:cxn modelId="{4CE9FA2D-9AB8-4D48-AA71-1639227CE6F0}" srcId="{7A3E1BD6-F9B2-4687-9C9A-97893C796C95}" destId="{9839DAD8-C02A-4C5B-875C-FBCF10165198}" srcOrd="2" destOrd="0" parTransId="{2C7C81C0-0060-4EF0-80DA-5F5715FF096C}" sibTransId="{F6848304-A1CA-492C-9169-4131E6F679D0}"/>
    <dgm:cxn modelId="{3339FC37-51DC-40F5-AE79-18D7E3551934}" type="presOf" srcId="{9839DAD8-C02A-4C5B-875C-FBCF10165198}" destId="{1AF2475C-A6DA-42E6-B334-D9A513E21902}" srcOrd="0" destOrd="0" presId="urn:microsoft.com/office/officeart/2005/8/layout/venn3"/>
    <dgm:cxn modelId="{98A63544-5EA0-4FBF-B5C8-C5EBBE90676D}" type="presOf" srcId="{66EEE709-BDF8-48F3-BE7A-E4490F150ABD}" destId="{C824B8A2-6A2D-44B5-848C-C699AA9E4361}" srcOrd="0" destOrd="0" presId="urn:microsoft.com/office/officeart/2005/8/layout/venn3"/>
    <dgm:cxn modelId="{344AB64B-5146-4EEE-A9E4-B2AD97A9396E}" srcId="{7A3E1BD6-F9B2-4687-9C9A-97893C796C95}" destId="{501CBEF7-BB1A-4773-B79C-C47A8967DE33}" srcOrd="1" destOrd="0" parTransId="{57E3EEAE-DE0D-4B75-9EAC-86D07D2E1A4D}" sibTransId="{92A9C1F2-0BED-49F8-9036-A39F7C740C81}"/>
    <dgm:cxn modelId="{3D00B471-2463-4737-A701-CDA43D5A2F39}" type="presOf" srcId="{D3AD8665-413E-463D-82BE-BC35268CE00B}" destId="{F074DFAC-7399-49F3-90E8-D71E0F6AC4C8}" srcOrd="0" destOrd="0" presId="urn:microsoft.com/office/officeart/2005/8/layout/venn3"/>
    <dgm:cxn modelId="{19D15175-BBAD-4C62-8486-51DAB5CD6FBC}" type="presOf" srcId="{7A3E1BD6-F9B2-4687-9C9A-97893C796C95}" destId="{ECCA1802-037C-4F0F-AB49-820FE40F834C}" srcOrd="0" destOrd="0" presId="urn:microsoft.com/office/officeart/2005/8/layout/venn3"/>
    <dgm:cxn modelId="{9852EE95-8447-45E7-B9E8-EA227D66ABD6}" srcId="{7A3E1BD6-F9B2-4687-9C9A-97893C796C95}" destId="{D3AD8665-413E-463D-82BE-BC35268CE00B}" srcOrd="0" destOrd="0" parTransId="{759E5A9A-D7E8-43E2-838D-E280C6F3DFD9}" sibTransId="{D25B29AA-9466-4019-B7DB-818D50B2DC10}"/>
    <dgm:cxn modelId="{327CE6B6-9533-458E-892E-744AE89691E4}" type="presOf" srcId="{501CBEF7-BB1A-4773-B79C-C47A8967DE33}" destId="{B2CA6D31-DEB3-4794-BE8D-ADB286A13E85}" srcOrd="0" destOrd="0" presId="urn:microsoft.com/office/officeart/2005/8/layout/venn3"/>
    <dgm:cxn modelId="{8C7F9BBD-933E-458A-BC95-889C1D07C462}" type="presParOf" srcId="{ECCA1802-037C-4F0F-AB49-820FE40F834C}" destId="{F074DFAC-7399-49F3-90E8-D71E0F6AC4C8}" srcOrd="0" destOrd="0" presId="urn:microsoft.com/office/officeart/2005/8/layout/venn3"/>
    <dgm:cxn modelId="{6C238071-9090-416E-9D96-75B56DF5EFEF}" type="presParOf" srcId="{ECCA1802-037C-4F0F-AB49-820FE40F834C}" destId="{FF91FCC9-FCF2-426E-8C8F-FFEA91FBD3AC}" srcOrd="1" destOrd="0" presId="urn:microsoft.com/office/officeart/2005/8/layout/venn3"/>
    <dgm:cxn modelId="{5AD4A94C-F624-45E3-89BD-B25099982B86}" type="presParOf" srcId="{ECCA1802-037C-4F0F-AB49-820FE40F834C}" destId="{B2CA6D31-DEB3-4794-BE8D-ADB286A13E85}" srcOrd="2" destOrd="0" presId="urn:microsoft.com/office/officeart/2005/8/layout/venn3"/>
    <dgm:cxn modelId="{3833DF0F-43B9-439A-BE72-5AF9B0EDCB46}" type="presParOf" srcId="{ECCA1802-037C-4F0F-AB49-820FE40F834C}" destId="{B88CC770-D08E-4795-987F-2D59D47DC4B0}" srcOrd="3" destOrd="0" presId="urn:microsoft.com/office/officeart/2005/8/layout/venn3"/>
    <dgm:cxn modelId="{3CECDB60-7F01-4FD5-909A-A376A5611B87}" type="presParOf" srcId="{ECCA1802-037C-4F0F-AB49-820FE40F834C}" destId="{1AF2475C-A6DA-42E6-B334-D9A513E21902}" srcOrd="4" destOrd="0" presId="urn:microsoft.com/office/officeart/2005/8/layout/venn3"/>
    <dgm:cxn modelId="{9A3D4F90-4FC2-464B-BB20-AD9DE4FC7E74}" type="presParOf" srcId="{ECCA1802-037C-4F0F-AB49-820FE40F834C}" destId="{45D78C89-2EF1-47CD-A8E7-2AC62E912C2C}" srcOrd="5" destOrd="0" presId="urn:microsoft.com/office/officeart/2005/8/layout/venn3"/>
    <dgm:cxn modelId="{643D02DE-E291-4EB1-A146-1F7FCF055A34}" type="presParOf" srcId="{ECCA1802-037C-4F0F-AB49-820FE40F834C}" destId="{C824B8A2-6A2D-44B5-848C-C699AA9E4361}"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011877-6531-44DB-90E1-6AF379B968B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4A93981F-2AEE-4CC1-AF13-036270D1117D}">
      <dgm:prSet phldrT="[Texto]"/>
      <dgm:spPr>
        <a:solidFill>
          <a:schemeClr val="accent4">
            <a:lumMod val="60000"/>
            <a:lumOff val="40000"/>
          </a:schemeClr>
        </a:solidFill>
      </dgm:spPr>
      <dgm:t>
        <a:bodyPr/>
        <a:lstStyle/>
        <a:p>
          <a:r>
            <a:rPr lang="es-ES" dirty="0">
              <a:solidFill>
                <a:schemeClr val="tx1"/>
              </a:solidFill>
            </a:rPr>
            <a:t>TIPOS DE ESTUDIOS ADMINISTRATIVOS</a:t>
          </a:r>
        </a:p>
      </dgm:t>
    </dgm:pt>
    <dgm:pt modelId="{A6A5A459-F23A-4C59-A4D2-A7CD66E8C4B8}" type="parTrans" cxnId="{5503FFC6-6D14-4C0B-BE03-45FEF8B3AC86}">
      <dgm:prSet/>
      <dgm:spPr/>
      <dgm:t>
        <a:bodyPr/>
        <a:lstStyle/>
        <a:p>
          <a:endParaRPr lang="es-ES"/>
        </a:p>
      </dgm:t>
    </dgm:pt>
    <dgm:pt modelId="{A20F2EDD-8968-466D-B80C-7AD74590C52A}" type="sibTrans" cxnId="{5503FFC6-6D14-4C0B-BE03-45FEF8B3AC86}">
      <dgm:prSet/>
      <dgm:spPr/>
      <dgm:t>
        <a:bodyPr/>
        <a:lstStyle/>
        <a:p>
          <a:endParaRPr lang="es-ES"/>
        </a:p>
      </dgm:t>
    </dgm:pt>
    <dgm:pt modelId="{C478EB82-04D7-4A98-B4ED-FCB248AAC41C}">
      <dgm:prSet phldrT="[Texto]"/>
      <dgm:spPr>
        <a:solidFill>
          <a:schemeClr val="accent2">
            <a:lumMod val="50000"/>
          </a:schemeClr>
        </a:solidFill>
      </dgm:spPr>
      <dgm:t>
        <a:bodyPr/>
        <a:lstStyle/>
        <a:p>
          <a:r>
            <a:rPr lang="es-ES" dirty="0"/>
            <a:t>DE ACUERDO A SUS OBJETIVOS</a:t>
          </a:r>
        </a:p>
      </dgm:t>
    </dgm:pt>
    <dgm:pt modelId="{FD442254-2511-476A-9093-82F8FD564FDE}" type="parTrans" cxnId="{9AF5B62A-7C9B-4D4A-8220-D09D8AE2B823}">
      <dgm:prSet/>
      <dgm:spPr/>
      <dgm:t>
        <a:bodyPr/>
        <a:lstStyle/>
        <a:p>
          <a:endParaRPr lang="es-ES"/>
        </a:p>
      </dgm:t>
    </dgm:pt>
    <dgm:pt modelId="{A85147AE-BC95-4D1E-95D9-04852DD0205D}" type="sibTrans" cxnId="{9AF5B62A-7C9B-4D4A-8220-D09D8AE2B823}">
      <dgm:prSet/>
      <dgm:spPr/>
      <dgm:t>
        <a:bodyPr/>
        <a:lstStyle/>
        <a:p>
          <a:endParaRPr lang="es-ES"/>
        </a:p>
      </dgm:t>
    </dgm:pt>
    <dgm:pt modelId="{2B8E4989-816D-4FE4-8F35-4271C3179ED1}">
      <dgm:prSet phldrT="[Texto]"/>
      <dgm:spPr>
        <a:solidFill>
          <a:schemeClr val="accent3">
            <a:lumMod val="50000"/>
          </a:schemeClr>
        </a:solidFill>
      </dgm:spPr>
      <dgm:t>
        <a:bodyPr/>
        <a:lstStyle/>
        <a:p>
          <a:r>
            <a:rPr lang="es-ES" dirty="0"/>
            <a:t>DE ACUERDO A SU FUENTE DE INFORMACIÓN</a:t>
          </a:r>
        </a:p>
      </dgm:t>
    </dgm:pt>
    <dgm:pt modelId="{987978A6-2B51-4D9E-AB38-EDEAFFD0D37E}" type="parTrans" cxnId="{511EE4E9-84F0-43FB-8E07-A9756BECC3B1}">
      <dgm:prSet/>
      <dgm:spPr/>
      <dgm:t>
        <a:bodyPr/>
        <a:lstStyle/>
        <a:p>
          <a:endParaRPr lang="es-ES"/>
        </a:p>
      </dgm:t>
    </dgm:pt>
    <dgm:pt modelId="{B7C0D7BE-B326-491E-A349-23A0797A655A}" type="sibTrans" cxnId="{511EE4E9-84F0-43FB-8E07-A9756BECC3B1}">
      <dgm:prSet/>
      <dgm:spPr/>
      <dgm:t>
        <a:bodyPr/>
        <a:lstStyle/>
        <a:p>
          <a:endParaRPr lang="es-ES"/>
        </a:p>
      </dgm:t>
    </dgm:pt>
    <dgm:pt modelId="{C5B3CEFB-046B-4F99-B279-8360C9C0DF58}">
      <dgm:prSet phldrT="[Texto]"/>
      <dgm:spPr>
        <a:solidFill>
          <a:schemeClr val="accent6">
            <a:lumMod val="50000"/>
          </a:schemeClr>
        </a:solidFill>
      </dgm:spPr>
      <dgm:t>
        <a:bodyPr/>
        <a:lstStyle/>
        <a:p>
          <a:r>
            <a:rPr lang="es-ES" dirty="0"/>
            <a:t>DE ACUERDO AL MOMENTO EN QUE SE REALIZAN</a:t>
          </a:r>
        </a:p>
      </dgm:t>
    </dgm:pt>
    <dgm:pt modelId="{9E8012C5-ED77-47A6-8A71-389DCF26696F}" type="parTrans" cxnId="{667D4425-187B-4BA8-B7FC-788794155909}">
      <dgm:prSet/>
      <dgm:spPr/>
      <dgm:t>
        <a:bodyPr/>
        <a:lstStyle/>
        <a:p>
          <a:endParaRPr lang="es-ES"/>
        </a:p>
      </dgm:t>
    </dgm:pt>
    <dgm:pt modelId="{1F132A8A-CC2B-496F-8E35-A5774EAEE2FF}" type="sibTrans" cxnId="{667D4425-187B-4BA8-B7FC-788794155909}">
      <dgm:prSet/>
      <dgm:spPr/>
      <dgm:t>
        <a:bodyPr/>
        <a:lstStyle/>
        <a:p>
          <a:endParaRPr lang="es-ES"/>
        </a:p>
      </dgm:t>
    </dgm:pt>
    <dgm:pt modelId="{5CC5452F-1565-4124-8B72-214C5FE287CB}">
      <dgm:prSet phldrT="[Texto]"/>
      <dgm:spPr>
        <a:solidFill>
          <a:schemeClr val="accent6">
            <a:lumMod val="20000"/>
            <a:lumOff val="80000"/>
          </a:schemeClr>
        </a:solidFill>
      </dgm:spPr>
      <dgm:t>
        <a:bodyPr/>
        <a:lstStyle/>
        <a:p>
          <a:r>
            <a:rPr lang="es-ES" dirty="0">
              <a:solidFill>
                <a:schemeClr val="tx1"/>
              </a:solidFill>
            </a:rPr>
            <a:t>LONGITUDINALES</a:t>
          </a:r>
        </a:p>
      </dgm:t>
    </dgm:pt>
    <dgm:pt modelId="{83E70F43-7EEA-4EF2-AD4E-E9CA18B26815}" type="parTrans" cxnId="{DF6ADDE1-1656-41DF-98B0-621B00ADC152}">
      <dgm:prSet/>
      <dgm:spPr/>
      <dgm:t>
        <a:bodyPr/>
        <a:lstStyle/>
        <a:p>
          <a:endParaRPr lang="es-ES"/>
        </a:p>
      </dgm:t>
    </dgm:pt>
    <dgm:pt modelId="{081DE8DD-A306-48FC-9262-44C293A3047A}" type="sibTrans" cxnId="{DF6ADDE1-1656-41DF-98B0-621B00ADC152}">
      <dgm:prSet/>
      <dgm:spPr/>
      <dgm:t>
        <a:bodyPr/>
        <a:lstStyle/>
        <a:p>
          <a:endParaRPr lang="es-ES"/>
        </a:p>
      </dgm:t>
    </dgm:pt>
    <dgm:pt modelId="{D5616828-7E08-427A-A159-D6A7F04C6D7B}">
      <dgm:prSet phldrT="[Texto]"/>
      <dgm:spPr>
        <a:solidFill>
          <a:schemeClr val="accent2">
            <a:lumMod val="20000"/>
            <a:lumOff val="80000"/>
          </a:schemeClr>
        </a:solidFill>
      </dgm:spPr>
      <dgm:t>
        <a:bodyPr/>
        <a:lstStyle/>
        <a:p>
          <a:r>
            <a:rPr lang="es-ES" dirty="0">
              <a:solidFill>
                <a:schemeClr val="tx1"/>
              </a:solidFill>
            </a:rPr>
            <a:t>EXPLORATORIOS</a:t>
          </a:r>
        </a:p>
      </dgm:t>
    </dgm:pt>
    <dgm:pt modelId="{CD1AF7F8-30DE-4C5E-892E-7C3CC718055E}" type="parTrans" cxnId="{74A1DA8E-C91A-4B21-BBB7-DCE454B115DC}">
      <dgm:prSet/>
      <dgm:spPr/>
      <dgm:t>
        <a:bodyPr/>
        <a:lstStyle/>
        <a:p>
          <a:endParaRPr lang="es-ES"/>
        </a:p>
      </dgm:t>
    </dgm:pt>
    <dgm:pt modelId="{D8F7A4AB-1824-450B-BB6B-77343313FABE}" type="sibTrans" cxnId="{74A1DA8E-C91A-4B21-BBB7-DCE454B115DC}">
      <dgm:prSet/>
      <dgm:spPr/>
      <dgm:t>
        <a:bodyPr/>
        <a:lstStyle/>
        <a:p>
          <a:endParaRPr lang="es-ES"/>
        </a:p>
      </dgm:t>
    </dgm:pt>
    <dgm:pt modelId="{1C5AA196-D64B-40AD-95E1-090B7CE00873}">
      <dgm:prSet phldrT="[Texto]"/>
      <dgm:spPr>
        <a:solidFill>
          <a:schemeClr val="accent2">
            <a:lumMod val="60000"/>
            <a:lumOff val="40000"/>
          </a:schemeClr>
        </a:solidFill>
      </dgm:spPr>
      <dgm:t>
        <a:bodyPr/>
        <a:lstStyle/>
        <a:p>
          <a:r>
            <a:rPr lang="es-ES" dirty="0">
              <a:solidFill>
                <a:schemeClr val="tx1"/>
              </a:solidFill>
            </a:rPr>
            <a:t>DECRIPTIVOS</a:t>
          </a:r>
        </a:p>
      </dgm:t>
    </dgm:pt>
    <dgm:pt modelId="{2F2E542F-88A8-4FDE-84B3-4698902C495C}" type="parTrans" cxnId="{7724F48A-E20C-4E84-A016-A054D6660212}">
      <dgm:prSet/>
      <dgm:spPr/>
      <dgm:t>
        <a:bodyPr/>
        <a:lstStyle/>
        <a:p>
          <a:endParaRPr lang="es-ES"/>
        </a:p>
      </dgm:t>
    </dgm:pt>
    <dgm:pt modelId="{A055AE80-B663-467B-BEF4-7B93A5BC7471}" type="sibTrans" cxnId="{7724F48A-E20C-4E84-A016-A054D6660212}">
      <dgm:prSet/>
      <dgm:spPr/>
      <dgm:t>
        <a:bodyPr/>
        <a:lstStyle/>
        <a:p>
          <a:endParaRPr lang="es-ES"/>
        </a:p>
      </dgm:t>
    </dgm:pt>
    <dgm:pt modelId="{2DFDB1B9-C9F8-4B4C-BF5D-22F07F9697F5}">
      <dgm:prSet phldrT="[Texto]"/>
      <dgm:spPr>
        <a:solidFill>
          <a:schemeClr val="accent2">
            <a:lumMod val="40000"/>
            <a:lumOff val="60000"/>
          </a:schemeClr>
        </a:solidFill>
      </dgm:spPr>
      <dgm:t>
        <a:bodyPr/>
        <a:lstStyle/>
        <a:p>
          <a:r>
            <a:rPr lang="es-ES" dirty="0">
              <a:solidFill>
                <a:schemeClr val="tx1"/>
              </a:solidFill>
            </a:rPr>
            <a:t>CONFIRMATORIOS</a:t>
          </a:r>
        </a:p>
      </dgm:t>
    </dgm:pt>
    <dgm:pt modelId="{57B5EFC8-1587-4805-900A-911C329A5B6D}" type="parTrans" cxnId="{0969CA38-C780-4F23-957C-F867E2792293}">
      <dgm:prSet/>
      <dgm:spPr/>
      <dgm:t>
        <a:bodyPr/>
        <a:lstStyle/>
        <a:p>
          <a:endParaRPr lang="es-ES"/>
        </a:p>
      </dgm:t>
    </dgm:pt>
    <dgm:pt modelId="{FF6E12B7-71CD-41D3-BD76-FF067B03F806}" type="sibTrans" cxnId="{0969CA38-C780-4F23-957C-F867E2792293}">
      <dgm:prSet/>
      <dgm:spPr/>
      <dgm:t>
        <a:bodyPr/>
        <a:lstStyle/>
        <a:p>
          <a:endParaRPr lang="es-ES"/>
        </a:p>
      </dgm:t>
    </dgm:pt>
    <dgm:pt modelId="{101F786D-19CC-4BEC-8DDD-31657A286847}">
      <dgm:prSet phldrT="[Texto]"/>
      <dgm:spPr>
        <a:solidFill>
          <a:schemeClr val="accent3">
            <a:lumMod val="20000"/>
            <a:lumOff val="80000"/>
          </a:schemeClr>
        </a:solidFill>
      </dgm:spPr>
      <dgm:t>
        <a:bodyPr/>
        <a:lstStyle/>
        <a:p>
          <a:r>
            <a:rPr lang="es-ES" dirty="0">
              <a:solidFill>
                <a:schemeClr val="tx1"/>
              </a:solidFill>
            </a:rPr>
            <a:t>DOCUMENTALES</a:t>
          </a:r>
        </a:p>
      </dgm:t>
    </dgm:pt>
    <dgm:pt modelId="{A152FE7E-4FF9-4390-94B0-CA23C17BADC0}" type="parTrans" cxnId="{5063E124-0672-42C9-8DA0-E63D85DC1791}">
      <dgm:prSet/>
      <dgm:spPr/>
      <dgm:t>
        <a:bodyPr/>
        <a:lstStyle/>
        <a:p>
          <a:endParaRPr lang="es-ES"/>
        </a:p>
      </dgm:t>
    </dgm:pt>
    <dgm:pt modelId="{837D492B-34D9-4508-865C-B6EBCB65B74B}" type="sibTrans" cxnId="{5063E124-0672-42C9-8DA0-E63D85DC1791}">
      <dgm:prSet/>
      <dgm:spPr/>
      <dgm:t>
        <a:bodyPr/>
        <a:lstStyle/>
        <a:p>
          <a:endParaRPr lang="es-ES"/>
        </a:p>
      </dgm:t>
    </dgm:pt>
    <dgm:pt modelId="{09E3A8B1-DEB4-46E9-80C2-AB16E2E264CB}">
      <dgm:prSet phldrT="[Texto]"/>
      <dgm:spPr>
        <a:solidFill>
          <a:schemeClr val="accent3">
            <a:lumMod val="60000"/>
            <a:lumOff val="40000"/>
          </a:schemeClr>
        </a:solidFill>
      </dgm:spPr>
      <dgm:t>
        <a:bodyPr/>
        <a:lstStyle/>
        <a:p>
          <a:r>
            <a:rPr lang="es-ES" dirty="0">
              <a:solidFill>
                <a:schemeClr val="tx1"/>
              </a:solidFill>
            </a:rPr>
            <a:t>DE CAMPO</a:t>
          </a:r>
        </a:p>
      </dgm:t>
    </dgm:pt>
    <dgm:pt modelId="{605D0D59-4DD3-46E9-AFDB-E393B4CEDBFE}" type="parTrans" cxnId="{D9761698-D4D1-4E57-A2F4-9EFA17445620}">
      <dgm:prSet/>
      <dgm:spPr/>
      <dgm:t>
        <a:bodyPr/>
        <a:lstStyle/>
        <a:p>
          <a:endParaRPr lang="es-ES"/>
        </a:p>
      </dgm:t>
    </dgm:pt>
    <dgm:pt modelId="{C182EFA9-B442-44A4-9398-01B2E30D331E}" type="sibTrans" cxnId="{D9761698-D4D1-4E57-A2F4-9EFA17445620}">
      <dgm:prSet/>
      <dgm:spPr/>
      <dgm:t>
        <a:bodyPr/>
        <a:lstStyle/>
        <a:p>
          <a:endParaRPr lang="es-ES"/>
        </a:p>
      </dgm:t>
    </dgm:pt>
    <dgm:pt modelId="{8346AB6D-EFD8-44A1-B42C-D23D4792E2C4}">
      <dgm:prSet phldrT="[Texto]"/>
      <dgm:spPr>
        <a:solidFill>
          <a:schemeClr val="accent3">
            <a:lumMod val="40000"/>
            <a:lumOff val="60000"/>
          </a:schemeClr>
        </a:solidFill>
      </dgm:spPr>
      <dgm:t>
        <a:bodyPr/>
        <a:lstStyle/>
        <a:p>
          <a:r>
            <a:rPr lang="es-ES" dirty="0">
              <a:solidFill>
                <a:schemeClr val="tx1"/>
              </a:solidFill>
            </a:rPr>
            <a:t>DE LABORATORIO</a:t>
          </a:r>
        </a:p>
      </dgm:t>
    </dgm:pt>
    <dgm:pt modelId="{463C5A4C-F0FF-434D-A086-C1E36ED8927C}" type="parTrans" cxnId="{386FCBBD-96A7-45B3-BBD2-7A4EF3E9BF03}">
      <dgm:prSet/>
      <dgm:spPr/>
      <dgm:t>
        <a:bodyPr/>
        <a:lstStyle/>
        <a:p>
          <a:endParaRPr lang="es-ES"/>
        </a:p>
      </dgm:t>
    </dgm:pt>
    <dgm:pt modelId="{68FB5A96-EA54-4AD1-8BB2-0EFD513F5CEA}" type="sibTrans" cxnId="{386FCBBD-96A7-45B3-BBD2-7A4EF3E9BF03}">
      <dgm:prSet/>
      <dgm:spPr/>
      <dgm:t>
        <a:bodyPr/>
        <a:lstStyle/>
        <a:p>
          <a:endParaRPr lang="es-ES"/>
        </a:p>
      </dgm:t>
    </dgm:pt>
    <dgm:pt modelId="{905DFAFA-F6AC-46E1-A8FB-12A03AC27217}">
      <dgm:prSet phldrT="[Texto]"/>
      <dgm:spPr>
        <a:solidFill>
          <a:schemeClr val="accent6">
            <a:lumMod val="60000"/>
            <a:lumOff val="40000"/>
          </a:schemeClr>
        </a:solidFill>
      </dgm:spPr>
      <dgm:t>
        <a:bodyPr/>
        <a:lstStyle/>
        <a:p>
          <a:r>
            <a:rPr lang="es-ES" dirty="0">
              <a:solidFill>
                <a:schemeClr val="tx1"/>
              </a:solidFill>
            </a:rPr>
            <a:t>TRANSVERSALES</a:t>
          </a:r>
        </a:p>
      </dgm:t>
    </dgm:pt>
    <dgm:pt modelId="{605C0BF6-54C3-44E4-9F8B-493BB93FD0C0}" type="parTrans" cxnId="{9BCEBB12-C115-4B4D-80D6-B85D1AD466D6}">
      <dgm:prSet/>
      <dgm:spPr/>
      <dgm:t>
        <a:bodyPr/>
        <a:lstStyle/>
        <a:p>
          <a:endParaRPr lang="es-ES"/>
        </a:p>
      </dgm:t>
    </dgm:pt>
    <dgm:pt modelId="{A3996FFA-2C74-45BD-A13E-6F94328A2C4F}" type="sibTrans" cxnId="{9BCEBB12-C115-4B4D-80D6-B85D1AD466D6}">
      <dgm:prSet/>
      <dgm:spPr/>
      <dgm:t>
        <a:bodyPr/>
        <a:lstStyle/>
        <a:p>
          <a:endParaRPr lang="es-ES"/>
        </a:p>
      </dgm:t>
    </dgm:pt>
    <dgm:pt modelId="{BB24FE5D-40FA-4FA7-B3EA-3EEE538C231E}">
      <dgm:prSet phldrT="[Texto]"/>
      <dgm:spPr>
        <a:solidFill>
          <a:schemeClr val="accent6">
            <a:lumMod val="40000"/>
            <a:lumOff val="60000"/>
          </a:schemeClr>
        </a:solidFill>
      </dgm:spPr>
      <dgm:t>
        <a:bodyPr/>
        <a:lstStyle/>
        <a:p>
          <a:r>
            <a:rPr lang="es-ES" dirty="0">
              <a:solidFill>
                <a:schemeClr val="tx1"/>
              </a:solidFill>
            </a:rPr>
            <a:t>FINALES O DEFINITIVOS</a:t>
          </a:r>
        </a:p>
      </dgm:t>
    </dgm:pt>
    <dgm:pt modelId="{0924C572-ED14-49CA-A5A9-314FE9586A67}" type="parTrans" cxnId="{A3F1A9BC-75BC-4767-ABE9-A9679E179730}">
      <dgm:prSet/>
      <dgm:spPr/>
      <dgm:t>
        <a:bodyPr/>
        <a:lstStyle/>
        <a:p>
          <a:endParaRPr lang="es-ES"/>
        </a:p>
      </dgm:t>
    </dgm:pt>
    <dgm:pt modelId="{1312E027-90B1-4A44-B28E-7EC12CB38B1A}" type="sibTrans" cxnId="{A3F1A9BC-75BC-4767-ABE9-A9679E179730}">
      <dgm:prSet/>
      <dgm:spPr/>
      <dgm:t>
        <a:bodyPr/>
        <a:lstStyle/>
        <a:p>
          <a:endParaRPr lang="es-ES"/>
        </a:p>
      </dgm:t>
    </dgm:pt>
    <dgm:pt modelId="{1F8DC4E8-CC94-4026-9E85-99B4FAAEB300}">
      <dgm:prSet phldrT="[Texto]"/>
      <dgm:spPr>
        <a:solidFill>
          <a:schemeClr val="accent4">
            <a:lumMod val="20000"/>
            <a:lumOff val="80000"/>
          </a:schemeClr>
        </a:solidFill>
      </dgm:spPr>
      <dgm:t>
        <a:bodyPr/>
        <a:lstStyle/>
        <a:p>
          <a:r>
            <a:rPr lang="es-ES" dirty="0">
              <a:solidFill>
                <a:schemeClr val="tx1"/>
              </a:solidFill>
            </a:rPr>
            <a:t>CORRELACIONALES</a:t>
          </a:r>
        </a:p>
      </dgm:t>
    </dgm:pt>
    <dgm:pt modelId="{F83C176F-6F45-46DD-B8D3-6E970938B467}" type="parTrans" cxnId="{61BA58C3-2A7F-4C41-97C1-5F16867C34B1}">
      <dgm:prSet/>
      <dgm:spPr/>
      <dgm:t>
        <a:bodyPr/>
        <a:lstStyle/>
        <a:p>
          <a:endParaRPr lang="es-ES"/>
        </a:p>
      </dgm:t>
    </dgm:pt>
    <dgm:pt modelId="{4D0B8A75-2CD0-4E02-B81F-46A8EC75E323}" type="sibTrans" cxnId="{61BA58C3-2A7F-4C41-97C1-5F16867C34B1}">
      <dgm:prSet/>
      <dgm:spPr/>
      <dgm:t>
        <a:bodyPr/>
        <a:lstStyle/>
        <a:p>
          <a:endParaRPr lang="es-ES"/>
        </a:p>
      </dgm:t>
    </dgm:pt>
    <dgm:pt modelId="{535943D0-B924-4906-AA13-7BF6478C5AAB}" type="pres">
      <dgm:prSet presAssocID="{59011877-6531-44DB-90E1-6AF379B968B5}" presName="Name0" presStyleCnt="0">
        <dgm:presLayoutVars>
          <dgm:chPref val="1"/>
          <dgm:dir/>
          <dgm:animOne val="branch"/>
          <dgm:animLvl val="lvl"/>
          <dgm:resizeHandles val="exact"/>
        </dgm:presLayoutVars>
      </dgm:prSet>
      <dgm:spPr/>
    </dgm:pt>
    <dgm:pt modelId="{2DB47758-86B9-4CD6-B7F5-C993C8E4DA43}" type="pres">
      <dgm:prSet presAssocID="{4A93981F-2AEE-4CC1-AF13-036270D1117D}" presName="root1" presStyleCnt="0"/>
      <dgm:spPr/>
    </dgm:pt>
    <dgm:pt modelId="{DE43ED9D-516C-446D-844B-113757CE3E9A}" type="pres">
      <dgm:prSet presAssocID="{4A93981F-2AEE-4CC1-AF13-036270D1117D}" presName="LevelOneTextNode" presStyleLbl="node0" presStyleIdx="0" presStyleCnt="1">
        <dgm:presLayoutVars>
          <dgm:chPref val="3"/>
        </dgm:presLayoutVars>
      </dgm:prSet>
      <dgm:spPr/>
    </dgm:pt>
    <dgm:pt modelId="{93480A90-0532-403F-9D66-DB31CD6B484B}" type="pres">
      <dgm:prSet presAssocID="{4A93981F-2AEE-4CC1-AF13-036270D1117D}" presName="level2hierChild" presStyleCnt="0"/>
      <dgm:spPr/>
    </dgm:pt>
    <dgm:pt modelId="{A2420BA4-53C9-497A-ABCA-E3EC495EF7C4}" type="pres">
      <dgm:prSet presAssocID="{FD442254-2511-476A-9093-82F8FD564FDE}" presName="conn2-1" presStyleLbl="parChTrans1D2" presStyleIdx="0" presStyleCnt="3"/>
      <dgm:spPr/>
    </dgm:pt>
    <dgm:pt modelId="{14D5CF3C-A8C4-4AEC-B9A9-9AEB993640A5}" type="pres">
      <dgm:prSet presAssocID="{FD442254-2511-476A-9093-82F8FD564FDE}" presName="connTx" presStyleLbl="parChTrans1D2" presStyleIdx="0" presStyleCnt="3"/>
      <dgm:spPr/>
    </dgm:pt>
    <dgm:pt modelId="{A31C4D9A-F9FA-45CC-8F30-C971013F856B}" type="pres">
      <dgm:prSet presAssocID="{C478EB82-04D7-4A98-B4ED-FCB248AAC41C}" presName="root2" presStyleCnt="0"/>
      <dgm:spPr/>
    </dgm:pt>
    <dgm:pt modelId="{D065FF53-7A6D-4771-9879-A2A87A5E846A}" type="pres">
      <dgm:prSet presAssocID="{C478EB82-04D7-4A98-B4ED-FCB248AAC41C}" presName="LevelTwoTextNode" presStyleLbl="node2" presStyleIdx="0" presStyleCnt="3">
        <dgm:presLayoutVars>
          <dgm:chPref val="3"/>
        </dgm:presLayoutVars>
      </dgm:prSet>
      <dgm:spPr/>
    </dgm:pt>
    <dgm:pt modelId="{51CA1BBE-7F0E-480E-BD8E-8D06F084506C}" type="pres">
      <dgm:prSet presAssocID="{C478EB82-04D7-4A98-B4ED-FCB248AAC41C}" presName="level3hierChild" presStyleCnt="0"/>
      <dgm:spPr/>
    </dgm:pt>
    <dgm:pt modelId="{C2E4BA9F-51FD-47B8-AE2B-D0111B84BC73}" type="pres">
      <dgm:prSet presAssocID="{CD1AF7F8-30DE-4C5E-892E-7C3CC718055E}" presName="conn2-1" presStyleLbl="parChTrans1D3" presStyleIdx="0" presStyleCnt="10"/>
      <dgm:spPr/>
    </dgm:pt>
    <dgm:pt modelId="{F7C87633-CA31-49A3-841A-13175CA2A75D}" type="pres">
      <dgm:prSet presAssocID="{CD1AF7F8-30DE-4C5E-892E-7C3CC718055E}" presName="connTx" presStyleLbl="parChTrans1D3" presStyleIdx="0" presStyleCnt="10"/>
      <dgm:spPr/>
    </dgm:pt>
    <dgm:pt modelId="{14C3EDFA-7B05-4193-9072-3D27A759B3A1}" type="pres">
      <dgm:prSet presAssocID="{D5616828-7E08-427A-A159-D6A7F04C6D7B}" presName="root2" presStyleCnt="0"/>
      <dgm:spPr/>
    </dgm:pt>
    <dgm:pt modelId="{DFE61B5C-5D20-4C3A-B37B-9D6FFA7E9D84}" type="pres">
      <dgm:prSet presAssocID="{D5616828-7E08-427A-A159-D6A7F04C6D7B}" presName="LevelTwoTextNode" presStyleLbl="node3" presStyleIdx="0" presStyleCnt="10">
        <dgm:presLayoutVars>
          <dgm:chPref val="3"/>
        </dgm:presLayoutVars>
      </dgm:prSet>
      <dgm:spPr/>
    </dgm:pt>
    <dgm:pt modelId="{36AE9216-9F7B-4C14-B78F-B4D236E753EF}" type="pres">
      <dgm:prSet presAssocID="{D5616828-7E08-427A-A159-D6A7F04C6D7B}" presName="level3hierChild" presStyleCnt="0"/>
      <dgm:spPr/>
    </dgm:pt>
    <dgm:pt modelId="{0DE56ED3-75DF-40C2-B4F4-F6AC4FB72455}" type="pres">
      <dgm:prSet presAssocID="{2F2E542F-88A8-4FDE-84B3-4698902C495C}" presName="conn2-1" presStyleLbl="parChTrans1D3" presStyleIdx="1" presStyleCnt="10"/>
      <dgm:spPr/>
    </dgm:pt>
    <dgm:pt modelId="{BF809B18-2D34-416E-8ECE-EE04BEF853A0}" type="pres">
      <dgm:prSet presAssocID="{2F2E542F-88A8-4FDE-84B3-4698902C495C}" presName="connTx" presStyleLbl="parChTrans1D3" presStyleIdx="1" presStyleCnt="10"/>
      <dgm:spPr/>
    </dgm:pt>
    <dgm:pt modelId="{539B637E-3AF1-4DB4-B824-A9E558D0F780}" type="pres">
      <dgm:prSet presAssocID="{1C5AA196-D64B-40AD-95E1-090B7CE00873}" presName="root2" presStyleCnt="0"/>
      <dgm:spPr/>
    </dgm:pt>
    <dgm:pt modelId="{4442D08F-3C7E-4C73-883D-9794C1848758}" type="pres">
      <dgm:prSet presAssocID="{1C5AA196-D64B-40AD-95E1-090B7CE00873}" presName="LevelTwoTextNode" presStyleLbl="node3" presStyleIdx="1" presStyleCnt="10">
        <dgm:presLayoutVars>
          <dgm:chPref val="3"/>
        </dgm:presLayoutVars>
      </dgm:prSet>
      <dgm:spPr/>
    </dgm:pt>
    <dgm:pt modelId="{65FBF2AE-2C97-4154-BF06-50480B1F25A8}" type="pres">
      <dgm:prSet presAssocID="{1C5AA196-D64B-40AD-95E1-090B7CE00873}" presName="level3hierChild" presStyleCnt="0"/>
      <dgm:spPr/>
    </dgm:pt>
    <dgm:pt modelId="{14A9BB1F-D36A-4A05-A3D9-BF1AF9F1B4EE}" type="pres">
      <dgm:prSet presAssocID="{57B5EFC8-1587-4805-900A-911C329A5B6D}" presName="conn2-1" presStyleLbl="parChTrans1D3" presStyleIdx="2" presStyleCnt="10"/>
      <dgm:spPr/>
    </dgm:pt>
    <dgm:pt modelId="{D3DE3DC1-AE4A-41BF-B14C-06312A870F07}" type="pres">
      <dgm:prSet presAssocID="{57B5EFC8-1587-4805-900A-911C329A5B6D}" presName="connTx" presStyleLbl="parChTrans1D3" presStyleIdx="2" presStyleCnt="10"/>
      <dgm:spPr/>
    </dgm:pt>
    <dgm:pt modelId="{198B33E0-F7AA-4FBF-886A-B4D27366AC5D}" type="pres">
      <dgm:prSet presAssocID="{2DFDB1B9-C9F8-4B4C-BF5D-22F07F9697F5}" presName="root2" presStyleCnt="0"/>
      <dgm:spPr/>
    </dgm:pt>
    <dgm:pt modelId="{30022DEA-9A3E-415A-A94B-964171F7BD4E}" type="pres">
      <dgm:prSet presAssocID="{2DFDB1B9-C9F8-4B4C-BF5D-22F07F9697F5}" presName="LevelTwoTextNode" presStyleLbl="node3" presStyleIdx="2" presStyleCnt="10">
        <dgm:presLayoutVars>
          <dgm:chPref val="3"/>
        </dgm:presLayoutVars>
      </dgm:prSet>
      <dgm:spPr/>
    </dgm:pt>
    <dgm:pt modelId="{0244BDCC-E59D-420B-97D0-4DAA1BD254C4}" type="pres">
      <dgm:prSet presAssocID="{2DFDB1B9-C9F8-4B4C-BF5D-22F07F9697F5}" presName="level3hierChild" presStyleCnt="0"/>
      <dgm:spPr/>
    </dgm:pt>
    <dgm:pt modelId="{3EEEEC3E-FE95-4DF7-B010-D428EC508F9A}" type="pres">
      <dgm:prSet presAssocID="{F83C176F-6F45-46DD-B8D3-6E970938B467}" presName="conn2-1" presStyleLbl="parChTrans1D3" presStyleIdx="3" presStyleCnt="10"/>
      <dgm:spPr/>
    </dgm:pt>
    <dgm:pt modelId="{B0E9D14A-4B87-43AA-8542-95BD0CD0AD6E}" type="pres">
      <dgm:prSet presAssocID="{F83C176F-6F45-46DD-B8D3-6E970938B467}" presName="connTx" presStyleLbl="parChTrans1D3" presStyleIdx="3" presStyleCnt="10"/>
      <dgm:spPr/>
    </dgm:pt>
    <dgm:pt modelId="{1104F4A6-D7B7-467E-BFFD-40AB8BB690FF}" type="pres">
      <dgm:prSet presAssocID="{1F8DC4E8-CC94-4026-9E85-99B4FAAEB300}" presName="root2" presStyleCnt="0"/>
      <dgm:spPr/>
    </dgm:pt>
    <dgm:pt modelId="{D7022CBF-5E99-4210-8AD1-CA1AD85014F0}" type="pres">
      <dgm:prSet presAssocID="{1F8DC4E8-CC94-4026-9E85-99B4FAAEB300}" presName="LevelTwoTextNode" presStyleLbl="node3" presStyleIdx="3" presStyleCnt="10">
        <dgm:presLayoutVars>
          <dgm:chPref val="3"/>
        </dgm:presLayoutVars>
      </dgm:prSet>
      <dgm:spPr/>
    </dgm:pt>
    <dgm:pt modelId="{6054217B-68F1-4265-81B5-A6E60C4F54FA}" type="pres">
      <dgm:prSet presAssocID="{1F8DC4E8-CC94-4026-9E85-99B4FAAEB300}" presName="level3hierChild" presStyleCnt="0"/>
      <dgm:spPr/>
    </dgm:pt>
    <dgm:pt modelId="{674A3E0B-234C-46E1-8395-955E494509AD}" type="pres">
      <dgm:prSet presAssocID="{987978A6-2B51-4D9E-AB38-EDEAFFD0D37E}" presName="conn2-1" presStyleLbl="parChTrans1D2" presStyleIdx="1" presStyleCnt="3"/>
      <dgm:spPr/>
    </dgm:pt>
    <dgm:pt modelId="{4745D0A5-D8C1-454D-AB6B-60DBD38EB141}" type="pres">
      <dgm:prSet presAssocID="{987978A6-2B51-4D9E-AB38-EDEAFFD0D37E}" presName="connTx" presStyleLbl="parChTrans1D2" presStyleIdx="1" presStyleCnt="3"/>
      <dgm:spPr/>
    </dgm:pt>
    <dgm:pt modelId="{CCBB74AC-C232-469A-B5EF-CEFA63091098}" type="pres">
      <dgm:prSet presAssocID="{2B8E4989-816D-4FE4-8F35-4271C3179ED1}" presName="root2" presStyleCnt="0"/>
      <dgm:spPr/>
    </dgm:pt>
    <dgm:pt modelId="{289F1A7F-EA44-4E27-B59B-6E3DBF56ACD1}" type="pres">
      <dgm:prSet presAssocID="{2B8E4989-816D-4FE4-8F35-4271C3179ED1}" presName="LevelTwoTextNode" presStyleLbl="node2" presStyleIdx="1" presStyleCnt="3">
        <dgm:presLayoutVars>
          <dgm:chPref val="3"/>
        </dgm:presLayoutVars>
      </dgm:prSet>
      <dgm:spPr/>
    </dgm:pt>
    <dgm:pt modelId="{6CCBCE7C-6229-415F-8514-5E9E77B617A1}" type="pres">
      <dgm:prSet presAssocID="{2B8E4989-816D-4FE4-8F35-4271C3179ED1}" presName="level3hierChild" presStyleCnt="0"/>
      <dgm:spPr/>
    </dgm:pt>
    <dgm:pt modelId="{AD82089C-85F9-42EA-9538-08B73B77D963}" type="pres">
      <dgm:prSet presAssocID="{A152FE7E-4FF9-4390-94B0-CA23C17BADC0}" presName="conn2-1" presStyleLbl="parChTrans1D3" presStyleIdx="4" presStyleCnt="10"/>
      <dgm:spPr/>
    </dgm:pt>
    <dgm:pt modelId="{EC4EAEB7-F891-40A3-BC15-B81E44C070FC}" type="pres">
      <dgm:prSet presAssocID="{A152FE7E-4FF9-4390-94B0-CA23C17BADC0}" presName="connTx" presStyleLbl="parChTrans1D3" presStyleIdx="4" presStyleCnt="10"/>
      <dgm:spPr/>
    </dgm:pt>
    <dgm:pt modelId="{C1496EDB-BA9F-4FD0-A36C-FA252A3B9374}" type="pres">
      <dgm:prSet presAssocID="{101F786D-19CC-4BEC-8DDD-31657A286847}" presName="root2" presStyleCnt="0"/>
      <dgm:spPr/>
    </dgm:pt>
    <dgm:pt modelId="{8671E640-8D35-4FFE-8CB4-29490CF49AD5}" type="pres">
      <dgm:prSet presAssocID="{101F786D-19CC-4BEC-8DDD-31657A286847}" presName="LevelTwoTextNode" presStyleLbl="node3" presStyleIdx="4" presStyleCnt="10">
        <dgm:presLayoutVars>
          <dgm:chPref val="3"/>
        </dgm:presLayoutVars>
      </dgm:prSet>
      <dgm:spPr/>
    </dgm:pt>
    <dgm:pt modelId="{B80113F9-08E5-46CA-97DF-415E299AC1D3}" type="pres">
      <dgm:prSet presAssocID="{101F786D-19CC-4BEC-8DDD-31657A286847}" presName="level3hierChild" presStyleCnt="0"/>
      <dgm:spPr/>
    </dgm:pt>
    <dgm:pt modelId="{D36DB765-363B-41BF-9F85-A955ADD10CF8}" type="pres">
      <dgm:prSet presAssocID="{605D0D59-4DD3-46E9-AFDB-E393B4CEDBFE}" presName="conn2-1" presStyleLbl="parChTrans1D3" presStyleIdx="5" presStyleCnt="10"/>
      <dgm:spPr/>
    </dgm:pt>
    <dgm:pt modelId="{77658863-F6E8-426F-BDBF-DB71065A095F}" type="pres">
      <dgm:prSet presAssocID="{605D0D59-4DD3-46E9-AFDB-E393B4CEDBFE}" presName="connTx" presStyleLbl="parChTrans1D3" presStyleIdx="5" presStyleCnt="10"/>
      <dgm:spPr/>
    </dgm:pt>
    <dgm:pt modelId="{EF976263-6838-40AC-9F1D-D8BD8387D6A8}" type="pres">
      <dgm:prSet presAssocID="{09E3A8B1-DEB4-46E9-80C2-AB16E2E264CB}" presName="root2" presStyleCnt="0"/>
      <dgm:spPr/>
    </dgm:pt>
    <dgm:pt modelId="{FD0568CC-34BC-4908-84AB-552BFC698451}" type="pres">
      <dgm:prSet presAssocID="{09E3A8B1-DEB4-46E9-80C2-AB16E2E264CB}" presName="LevelTwoTextNode" presStyleLbl="node3" presStyleIdx="5" presStyleCnt="10">
        <dgm:presLayoutVars>
          <dgm:chPref val="3"/>
        </dgm:presLayoutVars>
      </dgm:prSet>
      <dgm:spPr/>
    </dgm:pt>
    <dgm:pt modelId="{C11A14A5-E742-4742-B17A-4965CC99A98F}" type="pres">
      <dgm:prSet presAssocID="{09E3A8B1-DEB4-46E9-80C2-AB16E2E264CB}" presName="level3hierChild" presStyleCnt="0"/>
      <dgm:spPr/>
    </dgm:pt>
    <dgm:pt modelId="{3FD228E6-C363-49C8-99B5-54B4C9808A5F}" type="pres">
      <dgm:prSet presAssocID="{463C5A4C-F0FF-434D-A086-C1E36ED8927C}" presName="conn2-1" presStyleLbl="parChTrans1D3" presStyleIdx="6" presStyleCnt="10"/>
      <dgm:spPr/>
    </dgm:pt>
    <dgm:pt modelId="{D17F8E12-8BE5-4854-B012-ADA0A7896007}" type="pres">
      <dgm:prSet presAssocID="{463C5A4C-F0FF-434D-A086-C1E36ED8927C}" presName="connTx" presStyleLbl="parChTrans1D3" presStyleIdx="6" presStyleCnt="10"/>
      <dgm:spPr/>
    </dgm:pt>
    <dgm:pt modelId="{56AAE2EA-4863-4C07-AF3C-2153933DAFC0}" type="pres">
      <dgm:prSet presAssocID="{8346AB6D-EFD8-44A1-B42C-D23D4792E2C4}" presName="root2" presStyleCnt="0"/>
      <dgm:spPr/>
    </dgm:pt>
    <dgm:pt modelId="{59AE558A-EDF4-4FCE-AF46-59208D528001}" type="pres">
      <dgm:prSet presAssocID="{8346AB6D-EFD8-44A1-B42C-D23D4792E2C4}" presName="LevelTwoTextNode" presStyleLbl="node3" presStyleIdx="6" presStyleCnt="10">
        <dgm:presLayoutVars>
          <dgm:chPref val="3"/>
        </dgm:presLayoutVars>
      </dgm:prSet>
      <dgm:spPr/>
    </dgm:pt>
    <dgm:pt modelId="{E8D4181C-46F8-4338-9415-03BB52FFEC34}" type="pres">
      <dgm:prSet presAssocID="{8346AB6D-EFD8-44A1-B42C-D23D4792E2C4}" presName="level3hierChild" presStyleCnt="0"/>
      <dgm:spPr/>
    </dgm:pt>
    <dgm:pt modelId="{B9ADDA83-01E8-41C0-9ACD-AF957289C745}" type="pres">
      <dgm:prSet presAssocID="{9E8012C5-ED77-47A6-8A71-389DCF26696F}" presName="conn2-1" presStyleLbl="parChTrans1D2" presStyleIdx="2" presStyleCnt="3"/>
      <dgm:spPr/>
    </dgm:pt>
    <dgm:pt modelId="{330DB8FF-A91B-42EC-95EC-A453A9D0C184}" type="pres">
      <dgm:prSet presAssocID="{9E8012C5-ED77-47A6-8A71-389DCF26696F}" presName="connTx" presStyleLbl="parChTrans1D2" presStyleIdx="2" presStyleCnt="3"/>
      <dgm:spPr/>
    </dgm:pt>
    <dgm:pt modelId="{18A80B69-5537-49B9-99B9-F1FD388A3F2E}" type="pres">
      <dgm:prSet presAssocID="{C5B3CEFB-046B-4F99-B279-8360C9C0DF58}" presName="root2" presStyleCnt="0"/>
      <dgm:spPr/>
    </dgm:pt>
    <dgm:pt modelId="{C0EF91A8-FBDE-435E-82C3-71643B9E455A}" type="pres">
      <dgm:prSet presAssocID="{C5B3CEFB-046B-4F99-B279-8360C9C0DF58}" presName="LevelTwoTextNode" presStyleLbl="node2" presStyleIdx="2" presStyleCnt="3">
        <dgm:presLayoutVars>
          <dgm:chPref val="3"/>
        </dgm:presLayoutVars>
      </dgm:prSet>
      <dgm:spPr/>
    </dgm:pt>
    <dgm:pt modelId="{C4C1835F-F3D7-454D-B912-CC6E7BA6A5B1}" type="pres">
      <dgm:prSet presAssocID="{C5B3CEFB-046B-4F99-B279-8360C9C0DF58}" presName="level3hierChild" presStyleCnt="0"/>
      <dgm:spPr/>
    </dgm:pt>
    <dgm:pt modelId="{41B26B00-A496-4268-A2DB-DA4A82BE2A3A}" type="pres">
      <dgm:prSet presAssocID="{83E70F43-7EEA-4EF2-AD4E-E9CA18B26815}" presName="conn2-1" presStyleLbl="parChTrans1D3" presStyleIdx="7" presStyleCnt="10"/>
      <dgm:spPr/>
    </dgm:pt>
    <dgm:pt modelId="{F415D672-4795-4AC6-909D-93D7DB43E112}" type="pres">
      <dgm:prSet presAssocID="{83E70F43-7EEA-4EF2-AD4E-E9CA18B26815}" presName="connTx" presStyleLbl="parChTrans1D3" presStyleIdx="7" presStyleCnt="10"/>
      <dgm:spPr/>
    </dgm:pt>
    <dgm:pt modelId="{8C8DD1E4-9D90-4078-B601-E747A452C054}" type="pres">
      <dgm:prSet presAssocID="{5CC5452F-1565-4124-8B72-214C5FE287CB}" presName="root2" presStyleCnt="0"/>
      <dgm:spPr/>
    </dgm:pt>
    <dgm:pt modelId="{6DF1D1B4-CEC8-483A-AB12-616136BC346F}" type="pres">
      <dgm:prSet presAssocID="{5CC5452F-1565-4124-8B72-214C5FE287CB}" presName="LevelTwoTextNode" presStyleLbl="node3" presStyleIdx="7" presStyleCnt="10">
        <dgm:presLayoutVars>
          <dgm:chPref val="3"/>
        </dgm:presLayoutVars>
      </dgm:prSet>
      <dgm:spPr/>
    </dgm:pt>
    <dgm:pt modelId="{2D25C8C0-4DB3-4129-B113-DD778B80C724}" type="pres">
      <dgm:prSet presAssocID="{5CC5452F-1565-4124-8B72-214C5FE287CB}" presName="level3hierChild" presStyleCnt="0"/>
      <dgm:spPr/>
    </dgm:pt>
    <dgm:pt modelId="{F006C79F-6E4C-4A4C-8FDF-491A04FA0E84}" type="pres">
      <dgm:prSet presAssocID="{605C0BF6-54C3-44E4-9F8B-493BB93FD0C0}" presName="conn2-1" presStyleLbl="parChTrans1D3" presStyleIdx="8" presStyleCnt="10"/>
      <dgm:spPr/>
    </dgm:pt>
    <dgm:pt modelId="{B65D8DCE-02E6-4A92-9014-2F77AEF41024}" type="pres">
      <dgm:prSet presAssocID="{605C0BF6-54C3-44E4-9F8B-493BB93FD0C0}" presName="connTx" presStyleLbl="parChTrans1D3" presStyleIdx="8" presStyleCnt="10"/>
      <dgm:spPr/>
    </dgm:pt>
    <dgm:pt modelId="{1326716E-C173-48B4-81DC-C77EED9319D4}" type="pres">
      <dgm:prSet presAssocID="{905DFAFA-F6AC-46E1-A8FB-12A03AC27217}" presName="root2" presStyleCnt="0"/>
      <dgm:spPr/>
    </dgm:pt>
    <dgm:pt modelId="{2400AAED-6F6D-418B-9D83-F2DA72A0BC7A}" type="pres">
      <dgm:prSet presAssocID="{905DFAFA-F6AC-46E1-A8FB-12A03AC27217}" presName="LevelTwoTextNode" presStyleLbl="node3" presStyleIdx="8" presStyleCnt="10">
        <dgm:presLayoutVars>
          <dgm:chPref val="3"/>
        </dgm:presLayoutVars>
      </dgm:prSet>
      <dgm:spPr/>
    </dgm:pt>
    <dgm:pt modelId="{9AC8702A-B36A-4C12-9E24-4B46ECE75EC6}" type="pres">
      <dgm:prSet presAssocID="{905DFAFA-F6AC-46E1-A8FB-12A03AC27217}" presName="level3hierChild" presStyleCnt="0"/>
      <dgm:spPr/>
    </dgm:pt>
    <dgm:pt modelId="{558FABB0-8C56-4CFD-A72A-9AE2D9CFD8C9}" type="pres">
      <dgm:prSet presAssocID="{0924C572-ED14-49CA-A5A9-314FE9586A67}" presName="conn2-1" presStyleLbl="parChTrans1D3" presStyleIdx="9" presStyleCnt="10"/>
      <dgm:spPr/>
    </dgm:pt>
    <dgm:pt modelId="{0242FC14-5D5F-4DE5-B829-CEF47FD1A0EB}" type="pres">
      <dgm:prSet presAssocID="{0924C572-ED14-49CA-A5A9-314FE9586A67}" presName="connTx" presStyleLbl="parChTrans1D3" presStyleIdx="9" presStyleCnt="10"/>
      <dgm:spPr/>
    </dgm:pt>
    <dgm:pt modelId="{F80CDDDF-0FD7-4B72-9B4B-B3E42393CB8A}" type="pres">
      <dgm:prSet presAssocID="{BB24FE5D-40FA-4FA7-B3EA-3EEE538C231E}" presName="root2" presStyleCnt="0"/>
      <dgm:spPr/>
    </dgm:pt>
    <dgm:pt modelId="{7B055C15-2F6E-4E61-A257-FBEE3AC5ACD9}" type="pres">
      <dgm:prSet presAssocID="{BB24FE5D-40FA-4FA7-B3EA-3EEE538C231E}" presName="LevelTwoTextNode" presStyleLbl="node3" presStyleIdx="9" presStyleCnt="10">
        <dgm:presLayoutVars>
          <dgm:chPref val="3"/>
        </dgm:presLayoutVars>
      </dgm:prSet>
      <dgm:spPr/>
    </dgm:pt>
    <dgm:pt modelId="{44EC5C5A-5C08-4A3C-A03E-26AA763A94B1}" type="pres">
      <dgm:prSet presAssocID="{BB24FE5D-40FA-4FA7-B3EA-3EEE538C231E}" presName="level3hierChild" presStyleCnt="0"/>
      <dgm:spPr/>
    </dgm:pt>
  </dgm:ptLst>
  <dgm:cxnLst>
    <dgm:cxn modelId="{9339D604-4B2B-4506-ACF5-F20AB8BC1380}" type="presOf" srcId="{2B8E4989-816D-4FE4-8F35-4271C3179ED1}" destId="{289F1A7F-EA44-4E27-B59B-6E3DBF56ACD1}" srcOrd="0" destOrd="0" presId="urn:microsoft.com/office/officeart/2008/layout/HorizontalMultiLevelHierarchy"/>
    <dgm:cxn modelId="{E9FF540A-4ED3-43FA-AF7E-75714D698A64}" type="presOf" srcId="{D5616828-7E08-427A-A159-D6A7F04C6D7B}" destId="{DFE61B5C-5D20-4C3A-B37B-9D6FFA7E9D84}" srcOrd="0" destOrd="0" presId="urn:microsoft.com/office/officeart/2008/layout/HorizontalMultiLevelHierarchy"/>
    <dgm:cxn modelId="{F59DE311-F8E3-4308-B593-7B0FD01C79C2}" type="presOf" srcId="{57B5EFC8-1587-4805-900A-911C329A5B6D}" destId="{14A9BB1F-D36A-4A05-A3D9-BF1AF9F1B4EE}" srcOrd="0" destOrd="0" presId="urn:microsoft.com/office/officeart/2008/layout/HorizontalMultiLevelHierarchy"/>
    <dgm:cxn modelId="{A4E74012-5D06-45B1-B8E9-10E17065FBDC}" type="presOf" srcId="{463C5A4C-F0FF-434D-A086-C1E36ED8927C}" destId="{3FD228E6-C363-49C8-99B5-54B4C9808A5F}" srcOrd="0" destOrd="0" presId="urn:microsoft.com/office/officeart/2008/layout/HorizontalMultiLevelHierarchy"/>
    <dgm:cxn modelId="{9BCEBB12-C115-4B4D-80D6-B85D1AD466D6}" srcId="{C5B3CEFB-046B-4F99-B279-8360C9C0DF58}" destId="{905DFAFA-F6AC-46E1-A8FB-12A03AC27217}" srcOrd="1" destOrd="0" parTransId="{605C0BF6-54C3-44E4-9F8B-493BB93FD0C0}" sibTransId="{A3996FFA-2C74-45BD-A13E-6F94328A2C4F}"/>
    <dgm:cxn modelId="{70F7F116-1FD3-467D-B1F4-A5AF20FEA08C}" type="presOf" srcId="{FD442254-2511-476A-9093-82F8FD564FDE}" destId="{A2420BA4-53C9-497A-ABCA-E3EC495EF7C4}" srcOrd="0" destOrd="0" presId="urn:microsoft.com/office/officeart/2008/layout/HorizontalMultiLevelHierarchy"/>
    <dgm:cxn modelId="{3EDCD018-CD54-4541-9013-093B1554C106}" type="presOf" srcId="{0924C572-ED14-49CA-A5A9-314FE9586A67}" destId="{0242FC14-5D5F-4DE5-B829-CEF47FD1A0EB}" srcOrd="1" destOrd="0" presId="urn:microsoft.com/office/officeart/2008/layout/HorizontalMultiLevelHierarchy"/>
    <dgm:cxn modelId="{5063E124-0672-42C9-8DA0-E63D85DC1791}" srcId="{2B8E4989-816D-4FE4-8F35-4271C3179ED1}" destId="{101F786D-19CC-4BEC-8DDD-31657A286847}" srcOrd="0" destOrd="0" parTransId="{A152FE7E-4FF9-4390-94B0-CA23C17BADC0}" sibTransId="{837D492B-34D9-4508-865C-B6EBCB65B74B}"/>
    <dgm:cxn modelId="{667D4425-187B-4BA8-B7FC-788794155909}" srcId="{4A93981F-2AEE-4CC1-AF13-036270D1117D}" destId="{C5B3CEFB-046B-4F99-B279-8360C9C0DF58}" srcOrd="2" destOrd="0" parTransId="{9E8012C5-ED77-47A6-8A71-389DCF26696F}" sibTransId="{1F132A8A-CC2B-496F-8E35-A5774EAEE2FF}"/>
    <dgm:cxn modelId="{E4DB9428-F986-4740-A01B-450241AA191E}" type="presOf" srcId="{FD442254-2511-476A-9093-82F8FD564FDE}" destId="{14D5CF3C-A8C4-4AEC-B9A9-9AEB993640A5}" srcOrd="1" destOrd="0" presId="urn:microsoft.com/office/officeart/2008/layout/HorizontalMultiLevelHierarchy"/>
    <dgm:cxn modelId="{9AF5B62A-7C9B-4D4A-8220-D09D8AE2B823}" srcId="{4A93981F-2AEE-4CC1-AF13-036270D1117D}" destId="{C478EB82-04D7-4A98-B4ED-FCB248AAC41C}" srcOrd="0" destOrd="0" parTransId="{FD442254-2511-476A-9093-82F8FD564FDE}" sibTransId="{A85147AE-BC95-4D1E-95D9-04852DD0205D}"/>
    <dgm:cxn modelId="{B0CECF2C-0064-4ADA-9A36-CD7C8E3EE694}" type="presOf" srcId="{987978A6-2B51-4D9E-AB38-EDEAFFD0D37E}" destId="{4745D0A5-D8C1-454D-AB6B-60DBD38EB141}" srcOrd="1" destOrd="0" presId="urn:microsoft.com/office/officeart/2008/layout/HorizontalMultiLevelHierarchy"/>
    <dgm:cxn modelId="{0969CA38-C780-4F23-957C-F867E2792293}" srcId="{C478EB82-04D7-4A98-B4ED-FCB248AAC41C}" destId="{2DFDB1B9-C9F8-4B4C-BF5D-22F07F9697F5}" srcOrd="2" destOrd="0" parTransId="{57B5EFC8-1587-4805-900A-911C329A5B6D}" sibTransId="{FF6E12B7-71CD-41D3-BD76-FF067B03F806}"/>
    <dgm:cxn modelId="{AB036F3F-BCF4-44EB-AF73-CB409EF444F5}" type="presOf" srcId="{2F2E542F-88A8-4FDE-84B3-4698902C495C}" destId="{0DE56ED3-75DF-40C2-B4F4-F6AC4FB72455}" srcOrd="0" destOrd="0" presId="urn:microsoft.com/office/officeart/2008/layout/HorizontalMultiLevelHierarchy"/>
    <dgm:cxn modelId="{9CB84242-2D11-41EE-A2C4-2AA7A14D284C}" type="presOf" srcId="{0924C572-ED14-49CA-A5A9-314FE9586A67}" destId="{558FABB0-8C56-4CFD-A72A-9AE2D9CFD8C9}" srcOrd="0" destOrd="0" presId="urn:microsoft.com/office/officeart/2008/layout/HorizontalMultiLevelHierarchy"/>
    <dgm:cxn modelId="{F2A55842-5FDA-458C-BB97-1A7D46B937E1}" type="presOf" srcId="{463C5A4C-F0FF-434D-A086-C1E36ED8927C}" destId="{D17F8E12-8BE5-4854-B012-ADA0A7896007}" srcOrd="1" destOrd="0" presId="urn:microsoft.com/office/officeart/2008/layout/HorizontalMultiLevelHierarchy"/>
    <dgm:cxn modelId="{5763EE4C-08C2-4C6F-9198-4698432F9AC6}" type="presOf" srcId="{BB24FE5D-40FA-4FA7-B3EA-3EEE538C231E}" destId="{7B055C15-2F6E-4E61-A257-FBEE3AC5ACD9}" srcOrd="0" destOrd="0" presId="urn:microsoft.com/office/officeart/2008/layout/HorizontalMultiLevelHierarchy"/>
    <dgm:cxn modelId="{5F4A0A4D-756A-48CA-9131-829B25D7A172}" type="presOf" srcId="{09E3A8B1-DEB4-46E9-80C2-AB16E2E264CB}" destId="{FD0568CC-34BC-4908-84AB-552BFC698451}" srcOrd="0" destOrd="0" presId="urn:microsoft.com/office/officeart/2008/layout/HorizontalMultiLevelHierarchy"/>
    <dgm:cxn modelId="{CCBE0A4D-6B3E-4CA6-B96D-9200E35B84EF}" type="presOf" srcId="{8346AB6D-EFD8-44A1-B42C-D23D4792E2C4}" destId="{59AE558A-EDF4-4FCE-AF46-59208D528001}" srcOrd="0" destOrd="0" presId="urn:microsoft.com/office/officeart/2008/layout/HorizontalMultiLevelHierarchy"/>
    <dgm:cxn modelId="{05645052-BCD2-4609-8AA7-4F89093A166E}" type="presOf" srcId="{A152FE7E-4FF9-4390-94B0-CA23C17BADC0}" destId="{EC4EAEB7-F891-40A3-BC15-B81E44C070FC}" srcOrd="1" destOrd="0" presId="urn:microsoft.com/office/officeart/2008/layout/HorizontalMultiLevelHierarchy"/>
    <dgm:cxn modelId="{8BCA8D53-90B1-4AA4-A0B8-319FF907EC4F}" type="presOf" srcId="{605D0D59-4DD3-46E9-AFDB-E393B4CEDBFE}" destId="{77658863-F6E8-426F-BDBF-DB71065A095F}" srcOrd="1" destOrd="0" presId="urn:microsoft.com/office/officeart/2008/layout/HorizontalMultiLevelHierarchy"/>
    <dgm:cxn modelId="{7EC10E57-C2D8-48D1-BF78-C57675B28DFB}" type="presOf" srcId="{F83C176F-6F45-46DD-B8D3-6E970938B467}" destId="{B0E9D14A-4B87-43AA-8542-95BD0CD0AD6E}" srcOrd="1" destOrd="0" presId="urn:microsoft.com/office/officeart/2008/layout/HorizontalMultiLevelHierarchy"/>
    <dgm:cxn modelId="{2C9FD45A-23E0-4CC8-A2FE-3A66F0AF2698}" type="presOf" srcId="{605C0BF6-54C3-44E4-9F8B-493BB93FD0C0}" destId="{B65D8DCE-02E6-4A92-9014-2F77AEF41024}" srcOrd="1" destOrd="0" presId="urn:microsoft.com/office/officeart/2008/layout/HorizontalMultiLevelHierarchy"/>
    <dgm:cxn modelId="{B426325C-24A5-45F2-A77F-8E53CD08D9A0}" type="presOf" srcId="{905DFAFA-F6AC-46E1-A8FB-12A03AC27217}" destId="{2400AAED-6F6D-418B-9D83-F2DA72A0BC7A}" srcOrd="0" destOrd="0" presId="urn:microsoft.com/office/officeart/2008/layout/HorizontalMultiLevelHierarchy"/>
    <dgm:cxn modelId="{6D096C64-752C-49FA-BB3B-82060484E6AC}" type="presOf" srcId="{2DFDB1B9-C9F8-4B4C-BF5D-22F07F9697F5}" destId="{30022DEA-9A3E-415A-A94B-964171F7BD4E}" srcOrd="0" destOrd="0" presId="urn:microsoft.com/office/officeart/2008/layout/HorizontalMultiLevelHierarchy"/>
    <dgm:cxn modelId="{263C6D70-AFB8-4889-99EF-7EE281E5FE34}" type="presOf" srcId="{101F786D-19CC-4BEC-8DDD-31657A286847}" destId="{8671E640-8D35-4FFE-8CB4-29490CF49AD5}" srcOrd="0" destOrd="0" presId="urn:microsoft.com/office/officeart/2008/layout/HorizontalMultiLevelHierarchy"/>
    <dgm:cxn modelId="{40388371-8539-4CA1-B1E0-BE7ED6235ECE}" type="presOf" srcId="{987978A6-2B51-4D9E-AB38-EDEAFFD0D37E}" destId="{674A3E0B-234C-46E1-8395-955E494509AD}" srcOrd="0" destOrd="0" presId="urn:microsoft.com/office/officeart/2008/layout/HorizontalMultiLevelHierarchy"/>
    <dgm:cxn modelId="{E1A64B78-44F4-465C-BB68-5F89B1EAA872}" type="presOf" srcId="{C478EB82-04D7-4A98-B4ED-FCB248AAC41C}" destId="{D065FF53-7A6D-4771-9879-A2A87A5E846A}" srcOrd="0" destOrd="0" presId="urn:microsoft.com/office/officeart/2008/layout/HorizontalMultiLevelHierarchy"/>
    <dgm:cxn modelId="{E6ABAA79-37D9-48EA-BD34-3A8B80A21BBB}" type="presOf" srcId="{2F2E542F-88A8-4FDE-84B3-4698902C495C}" destId="{BF809B18-2D34-416E-8ECE-EE04BEF853A0}" srcOrd="1" destOrd="0" presId="urn:microsoft.com/office/officeart/2008/layout/HorizontalMultiLevelHierarchy"/>
    <dgm:cxn modelId="{66395A81-B17C-42B9-ACD1-FAA18FBBB83B}" type="presOf" srcId="{F83C176F-6F45-46DD-B8D3-6E970938B467}" destId="{3EEEEC3E-FE95-4DF7-B010-D428EC508F9A}" srcOrd="0" destOrd="0" presId="urn:microsoft.com/office/officeart/2008/layout/HorizontalMultiLevelHierarchy"/>
    <dgm:cxn modelId="{7724F48A-E20C-4E84-A016-A054D6660212}" srcId="{C478EB82-04D7-4A98-B4ED-FCB248AAC41C}" destId="{1C5AA196-D64B-40AD-95E1-090B7CE00873}" srcOrd="1" destOrd="0" parTransId="{2F2E542F-88A8-4FDE-84B3-4698902C495C}" sibTransId="{A055AE80-B663-467B-BEF4-7B93A5BC7471}"/>
    <dgm:cxn modelId="{74A1DA8E-C91A-4B21-BBB7-DCE454B115DC}" srcId="{C478EB82-04D7-4A98-B4ED-FCB248AAC41C}" destId="{D5616828-7E08-427A-A159-D6A7F04C6D7B}" srcOrd="0" destOrd="0" parTransId="{CD1AF7F8-30DE-4C5E-892E-7C3CC718055E}" sibTransId="{D8F7A4AB-1824-450B-BB6B-77343313FABE}"/>
    <dgm:cxn modelId="{164A7F91-02C3-4D12-919B-1A10BB85E20E}" type="presOf" srcId="{605C0BF6-54C3-44E4-9F8B-493BB93FD0C0}" destId="{F006C79F-6E4C-4A4C-8FDF-491A04FA0E84}" srcOrd="0" destOrd="0" presId="urn:microsoft.com/office/officeart/2008/layout/HorizontalMultiLevelHierarchy"/>
    <dgm:cxn modelId="{B6B49A91-4CA3-4B5D-A64A-FAB38CCBFFEA}" type="presOf" srcId="{59011877-6531-44DB-90E1-6AF379B968B5}" destId="{535943D0-B924-4906-AA13-7BF6478C5AAB}" srcOrd="0" destOrd="0" presId="urn:microsoft.com/office/officeart/2008/layout/HorizontalMultiLevelHierarchy"/>
    <dgm:cxn modelId="{BDC88497-4625-4BB6-A656-75063C8D5999}" type="presOf" srcId="{83E70F43-7EEA-4EF2-AD4E-E9CA18B26815}" destId="{F415D672-4795-4AC6-909D-93D7DB43E112}" srcOrd="1" destOrd="0" presId="urn:microsoft.com/office/officeart/2008/layout/HorizontalMultiLevelHierarchy"/>
    <dgm:cxn modelId="{D9761698-D4D1-4E57-A2F4-9EFA17445620}" srcId="{2B8E4989-816D-4FE4-8F35-4271C3179ED1}" destId="{09E3A8B1-DEB4-46E9-80C2-AB16E2E264CB}" srcOrd="1" destOrd="0" parTransId="{605D0D59-4DD3-46E9-AFDB-E393B4CEDBFE}" sibTransId="{C182EFA9-B442-44A4-9398-01B2E30D331E}"/>
    <dgm:cxn modelId="{34DCCEAB-BB55-420F-8D46-4514DF4BA3E7}" type="presOf" srcId="{57B5EFC8-1587-4805-900A-911C329A5B6D}" destId="{D3DE3DC1-AE4A-41BF-B14C-06312A870F07}" srcOrd="1" destOrd="0" presId="urn:microsoft.com/office/officeart/2008/layout/HorizontalMultiLevelHierarchy"/>
    <dgm:cxn modelId="{F61448B0-BC67-42BA-9448-DB5F44168F42}" type="presOf" srcId="{83E70F43-7EEA-4EF2-AD4E-E9CA18B26815}" destId="{41B26B00-A496-4268-A2DB-DA4A82BE2A3A}" srcOrd="0" destOrd="0" presId="urn:microsoft.com/office/officeart/2008/layout/HorizontalMultiLevelHierarchy"/>
    <dgm:cxn modelId="{73FC5CB1-D4D8-4F36-B922-1C4158D7E162}" type="presOf" srcId="{1C5AA196-D64B-40AD-95E1-090B7CE00873}" destId="{4442D08F-3C7E-4C73-883D-9794C1848758}" srcOrd="0" destOrd="0" presId="urn:microsoft.com/office/officeart/2008/layout/HorizontalMultiLevelHierarchy"/>
    <dgm:cxn modelId="{F06364B9-6F44-40C6-9B16-C937C898A465}" type="presOf" srcId="{605D0D59-4DD3-46E9-AFDB-E393B4CEDBFE}" destId="{D36DB765-363B-41BF-9F85-A955ADD10CF8}" srcOrd="0" destOrd="0" presId="urn:microsoft.com/office/officeart/2008/layout/HorizontalMultiLevelHierarchy"/>
    <dgm:cxn modelId="{A3F1A9BC-75BC-4767-ABE9-A9679E179730}" srcId="{C5B3CEFB-046B-4F99-B279-8360C9C0DF58}" destId="{BB24FE5D-40FA-4FA7-B3EA-3EEE538C231E}" srcOrd="2" destOrd="0" parTransId="{0924C572-ED14-49CA-A5A9-314FE9586A67}" sibTransId="{1312E027-90B1-4A44-B28E-7EC12CB38B1A}"/>
    <dgm:cxn modelId="{386FCBBD-96A7-45B3-BBD2-7A4EF3E9BF03}" srcId="{2B8E4989-816D-4FE4-8F35-4271C3179ED1}" destId="{8346AB6D-EFD8-44A1-B42C-D23D4792E2C4}" srcOrd="2" destOrd="0" parTransId="{463C5A4C-F0FF-434D-A086-C1E36ED8927C}" sibTransId="{68FB5A96-EA54-4AD1-8BB2-0EFD513F5CEA}"/>
    <dgm:cxn modelId="{C8C166C1-F061-4145-8B7D-9921989B92DA}" type="presOf" srcId="{C5B3CEFB-046B-4F99-B279-8360C9C0DF58}" destId="{C0EF91A8-FBDE-435E-82C3-71643B9E455A}" srcOrd="0" destOrd="0" presId="urn:microsoft.com/office/officeart/2008/layout/HorizontalMultiLevelHierarchy"/>
    <dgm:cxn modelId="{C00B8BC1-F0AB-4D18-BD1E-84CE2356A2B4}" type="presOf" srcId="{9E8012C5-ED77-47A6-8A71-389DCF26696F}" destId="{330DB8FF-A91B-42EC-95EC-A453A9D0C184}" srcOrd="1" destOrd="0" presId="urn:microsoft.com/office/officeart/2008/layout/HorizontalMultiLevelHierarchy"/>
    <dgm:cxn modelId="{9C66F3C1-FC8D-4954-B561-F1CC900F1FA9}" type="presOf" srcId="{4A93981F-2AEE-4CC1-AF13-036270D1117D}" destId="{DE43ED9D-516C-446D-844B-113757CE3E9A}" srcOrd="0" destOrd="0" presId="urn:microsoft.com/office/officeart/2008/layout/HorizontalMultiLevelHierarchy"/>
    <dgm:cxn modelId="{61BA58C3-2A7F-4C41-97C1-5F16867C34B1}" srcId="{C478EB82-04D7-4A98-B4ED-FCB248AAC41C}" destId="{1F8DC4E8-CC94-4026-9E85-99B4FAAEB300}" srcOrd="3" destOrd="0" parTransId="{F83C176F-6F45-46DD-B8D3-6E970938B467}" sibTransId="{4D0B8A75-2CD0-4E02-B81F-46A8EC75E323}"/>
    <dgm:cxn modelId="{5503FFC6-6D14-4C0B-BE03-45FEF8B3AC86}" srcId="{59011877-6531-44DB-90E1-6AF379B968B5}" destId="{4A93981F-2AEE-4CC1-AF13-036270D1117D}" srcOrd="0" destOrd="0" parTransId="{A6A5A459-F23A-4C59-A4D2-A7CD66E8C4B8}" sibTransId="{A20F2EDD-8968-466D-B80C-7AD74590C52A}"/>
    <dgm:cxn modelId="{EA9F08D0-D729-47B2-9661-F1C0F6362E05}" type="presOf" srcId="{CD1AF7F8-30DE-4C5E-892E-7C3CC718055E}" destId="{C2E4BA9F-51FD-47B8-AE2B-D0111B84BC73}" srcOrd="0" destOrd="0" presId="urn:microsoft.com/office/officeart/2008/layout/HorizontalMultiLevelHierarchy"/>
    <dgm:cxn modelId="{E6BF0EE0-F801-42B8-9192-AEEA77653AAF}" type="presOf" srcId="{A152FE7E-4FF9-4390-94B0-CA23C17BADC0}" destId="{AD82089C-85F9-42EA-9538-08B73B77D963}" srcOrd="0" destOrd="0" presId="urn:microsoft.com/office/officeart/2008/layout/HorizontalMultiLevelHierarchy"/>
    <dgm:cxn modelId="{DF6ADDE1-1656-41DF-98B0-621B00ADC152}" srcId="{C5B3CEFB-046B-4F99-B279-8360C9C0DF58}" destId="{5CC5452F-1565-4124-8B72-214C5FE287CB}" srcOrd="0" destOrd="0" parTransId="{83E70F43-7EEA-4EF2-AD4E-E9CA18B26815}" sibTransId="{081DE8DD-A306-48FC-9262-44C293A3047A}"/>
    <dgm:cxn modelId="{3F1ED1E3-37ED-407B-B86C-F1E8BB2EB5F8}" type="presOf" srcId="{CD1AF7F8-30DE-4C5E-892E-7C3CC718055E}" destId="{F7C87633-CA31-49A3-841A-13175CA2A75D}" srcOrd="1" destOrd="0" presId="urn:microsoft.com/office/officeart/2008/layout/HorizontalMultiLevelHierarchy"/>
    <dgm:cxn modelId="{EC6196E6-F733-4E35-BD2D-D2CA6F9F5F1D}" type="presOf" srcId="{9E8012C5-ED77-47A6-8A71-389DCF26696F}" destId="{B9ADDA83-01E8-41C0-9ACD-AF957289C745}" srcOrd="0" destOrd="0" presId="urn:microsoft.com/office/officeart/2008/layout/HorizontalMultiLevelHierarchy"/>
    <dgm:cxn modelId="{511EE4E9-84F0-43FB-8E07-A9756BECC3B1}" srcId="{4A93981F-2AEE-4CC1-AF13-036270D1117D}" destId="{2B8E4989-816D-4FE4-8F35-4271C3179ED1}" srcOrd="1" destOrd="0" parTransId="{987978A6-2B51-4D9E-AB38-EDEAFFD0D37E}" sibTransId="{B7C0D7BE-B326-491E-A349-23A0797A655A}"/>
    <dgm:cxn modelId="{99C46CEE-A4BA-4569-BAA5-9529F65B8030}" type="presOf" srcId="{5CC5452F-1565-4124-8B72-214C5FE287CB}" destId="{6DF1D1B4-CEC8-483A-AB12-616136BC346F}" srcOrd="0" destOrd="0" presId="urn:microsoft.com/office/officeart/2008/layout/HorizontalMultiLevelHierarchy"/>
    <dgm:cxn modelId="{322B39EF-8903-4825-BFF7-E2509814E266}" type="presOf" srcId="{1F8DC4E8-CC94-4026-9E85-99B4FAAEB300}" destId="{D7022CBF-5E99-4210-8AD1-CA1AD85014F0}" srcOrd="0" destOrd="0" presId="urn:microsoft.com/office/officeart/2008/layout/HorizontalMultiLevelHierarchy"/>
    <dgm:cxn modelId="{5AD6CA25-4DA0-4F35-B0CA-E5207FEBC89E}" type="presParOf" srcId="{535943D0-B924-4906-AA13-7BF6478C5AAB}" destId="{2DB47758-86B9-4CD6-B7F5-C993C8E4DA43}" srcOrd="0" destOrd="0" presId="urn:microsoft.com/office/officeart/2008/layout/HorizontalMultiLevelHierarchy"/>
    <dgm:cxn modelId="{469CDB5D-B8BD-469D-99B1-A0AFB0C74002}" type="presParOf" srcId="{2DB47758-86B9-4CD6-B7F5-C993C8E4DA43}" destId="{DE43ED9D-516C-446D-844B-113757CE3E9A}" srcOrd="0" destOrd="0" presId="urn:microsoft.com/office/officeart/2008/layout/HorizontalMultiLevelHierarchy"/>
    <dgm:cxn modelId="{D6EEE590-3237-4D85-86F0-EE3F1F2BA010}" type="presParOf" srcId="{2DB47758-86B9-4CD6-B7F5-C993C8E4DA43}" destId="{93480A90-0532-403F-9D66-DB31CD6B484B}" srcOrd="1" destOrd="0" presId="urn:microsoft.com/office/officeart/2008/layout/HorizontalMultiLevelHierarchy"/>
    <dgm:cxn modelId="{E185A5AC-1BB6-4875-BF35-66FA77388BC5}" type="presParOf" srcId="{93480A90-0532-403F-9D66-DB31CD6B484B}" destId="{A2420BA4-53C9-497A-ABCA-E3EC495EF7C4}" srcOrd="0" destOrd="0" presId="urn:microsoft.com/office/officeart/2008/layout/HorizontalMultiLevelHierarchy"/>
    <dgm:cxn modelId="{E1FEF879-F5D3-48BE-A282-6BCDF6144990}" type="presParOf" srcId="{A2420BA4-53C9-497A-ABCA-E3EC495EF7C4}" destId="{14D5CF3C-A8C4-4AEC-B9A9-9AEB993640A5}" srcOrd="0" destOrd="0" presId="urn:microsoft.com/office/officeart/2008/layout/HorizontalMultiLevelHierarchy"/>
    <dgm:cxn modelId="{9B4720FB-C129-4E25-ACA5-5A47A153F5A8}" type="presParOf" srcId="{93480A90-0532-403F-9D66-DB31CD6B484B}" destId="{A31C4D9A-F9FA-45CC-8F30-C971013F856B}" srcOrd="1" destOrd="0" presId="urn:microsoft.com/office/officeart/2008/layout/HorizontalMultiLevelHierarchy"/>
    <dgm:cxn modelId="{8CD4A277-38E2-422D-BF22-C2434971CEC4}" type="presParOf" srcId="{A31C4D9A-F9FA-45CC-8F30-C971013F856B}" destId="{D065FF53-7A6D-4771-9879-A2A87A5E846A}" srcOrd="0" destOrd="0" presId="urn:microsoft.com/office/officeart/2008/layout/HorizontalMultiLevelHierarchy"/>
    <dgm:cxn modelId="{9010EEC4-744B-498E-BACC-648E87FA080B}" type="presParOf" srcId="{A31C4D9A-F9FA-45CC-8F30-C971013F856B}" destId="{51CA1BBE-7F0E-480E-BD8E-8D06F084506C}" srcOrd="1" destOrd="0" presId="urn:microsoft.com/office/officeart/2008/layout/HorizontalMultiLevelHierarchy"/>
    <dgm:cxn modelId="{FF0B8CB8-9389-432B-99ED-572BB981911B}" type="presParOf" srcId="{51CA1BBE-7F0E-480E-BD8E-8D06F084506C}" destId="{C2E4BA9F-51FD-47B8-AE2B-D0111B84BC73}" srcOrd="0" destOrd="0" presId="urn:microsoft.com/office/officeart/2008/layout/HorizontalMultiLevelHierarchy"/>
    <dgm:cxn modelId="{12F4FD9F-6F0D-40C3-8F26-5CD7B1CDAE3D}" type="presParOf" srcId="{C2E4BA9F-51FD-47B8-AE2B-D0111B84BC73}" destId="{F7C87633-CA31-49A3-841A-13175CA2A75D}" srcOrd="0" destOrd="0" presId="urn:microsoft.com/office/officeart/2008/layout/HorizontalMultiLevelHierarchy"/>
    <dgm:cxn modelId="{329A1FEB-E7C4-4CC7-86A2-338D0BB82B8F}" type="presParOf" srcId="{51CA1BBE-7F0E-480E-BD8E-8D06F084506C}" destId="{14C3EDFA-7B05-4193-9072-3D27A759B3A1}" srcOrd="1" destOrd="0" presId="urn:microsoft.com/office/officeart/2008/layout/HorizontalMultiLevelHierarchy"/>
    <dgm:cxn modelId="{26082C6F-5195-49D3-BB22-8181D9BA83F5}" type="presParOf" srcId="{14C3EDFA-7B05-4193-9072-3D27A759B3A1}" destId="{DFE61B5C-5D20-4C3A-B37B-9D6FFA7E9D84}" srcOrd="0" destOrd="0" presId="urn:microsoft.com/office/officeart/2008/layout/HorizontalMultiLevelHierarchy"/>
    <dgm:cxn modelId="{2A31F203-0FF2-425E-9974-847272842E1E}" type="presParOf" srcId="{14C3EDFA-7B05-4193-9072-3D27A759B3A1}" destId="{36AE9216-9F7B-4C14-B78F-B4D236E753EF}" srcOrd="1" destOrd="0" presId="urn:microsoft.com/office/officeart/2008/layout/HorizontalMultiLevelHierarchy"/>
    <dgm:cxn modelId="{A9AE4A0E-8058-4715-8546-200AC2B4F086}" type="presParOf" srcId="{51CA1BBE-7F0E-480E-BD8E-8D06F084506C}" destId="{0DE56ED3-75DF-40C2-B4F4-F6AC4FB72455}" srcOrd="2" destOrd="0" presId="urn:microsoft.com/office/officeart/2008/layout/HorizontalMultiLevelHierarchy"/>
    <dgm:cxn modelId="{3E4FD952-AA31-4F10-9733-DC6E8A725CDC}" type="presParOf" srcId="{0DE56ED3-75DF-40C2-B4F4-F6AC4FB72455}" destId="{BF809B18-2D34-416E-8ECE-EE04BEF853A0}" srcOrd="0" destOrd="0" presId="urn:microsoft.com/office/officeart/2008/layout/HorizontalMultiLevelHierarchy"/>
    <dgm:cxn modelId="{63524768-C974-462F-AB2C-AFB7F36082C7}" type="presParOf" srcId="{51CA1BBE-7F0E-480E-BD8E-8D06F084506C}" destId="{539B637E-3AF1-4DB4-B824-A9E558D0F780}" srcOrd="3" destOrd="0" presId="urn:microsoft.com/office/officeart/2008/layout/HorizontalMultiLevelHierarchy"/>
    <dgm:cxn modelId="{883E205A-956A-411D-B9E6-AA3D0BED97EF}" type="presParOf" srcId="{539B637E-3AF1-4DB4-B824-A9E558D0F780}" destId="{4442D08F-3C7E-4C73-883D-9794C1848758}" srcOrd="0" destOrd="0" presId="urn:microsoft.com/office/officeart/2008/layout/HorizontalMultiLevelHierarchy"/>
    <dgm:cxn modelId="{4CA30099-463C-4CD9-BB68-D76864E3BBE1}" type="presParOf" srcId="{539B637E-3AF1-4DB4-B824-A9E558D0F780}" destId="{65FBF2AE-2C97-4154-BF06-50480B1F25A8}" srcOrd="1" destOrd="0" presId="urn:microsoft.com/office/officeart/2008/layout/HorizontalMultiLevelHierarchy"/>
    <dgm:cxn modelId="{FCCE4918-9DEC-4566-B5DD-A34A9DF563A5}" type="presParOf" srcId="{51CA1BBE-7F0E-480E-BD8E-8D06F084506C}" destId="{14A9BB1F-D36A-4A05-A3D9-BF1AF9F1B4EE}" srcOrd="4" destOrd="0" presId="urn:microsoft.com/office/officeart/2008/layout/HorizontalMultiLevelHierarchy"/>
    <dgm:cxn modelId="{7F0AEB47-4291-4E7F-A5DC-EDF3170E0910}" type="presParOf" srcId="{14A9BB1F-D36A-4A05-A3D9-BF1AF9F1B4EE}" destId="{D3DE3DC1-AE4A-41BF-B14C-06312A870F07}" srcOrd="0" destOrd="0" presId="urn:microsoft.com/office/officeart/2008/layout/HorizontalMultiLevelHierarchy"/>
    <dgm:cxn modelId="{E4BEEC22-6677-4E8A-82B4-1BD56A2620AF}" type="presParOf" srcId="{51CA1BBE-7F0E-480E-BD8E-8D06F084506C}" destId="{198B33E0-F7AA-4FBF-886A-B4D27366AC5D}" srcOrd="5" destOrd="0" presId="urn:microsoft.com/office/officeart/2008/layout/HorizontalMultiLevelHierarchy"/>
    <dgm:cxn modelId="{2EAE7FC6-2275-410F-89E5-48AE9866473D}" type="presParOf" srcId="{198B33E0-F7AA-4FBF-886A-B4D27366AC5D}" destId="{30022DEA-9A3E-415A-A94B-964171F7BD4E}" srcOrd="0" destOrd="0" presId="urn:microsoft.com/office/officeart/2008/layout/HorizontalMultiLevelHierarchy"/>
    <dgm:cxn modelId="{6B8D2D0D-ACC7-4E12-8E8F-07820DD71158}" type="presParOf" srcId="{198B33E0-F7AA-4FBF-886A-B4D27366AC5D}" destId="{0244BDCC-E59D-420B-97D0-4DAA1BD254C4}" srcOrd="1" destOrd="0" presId="urn:microsoft.com/office/officeart/2008/layout/HorizontalMultiLevelHierarchy"/>
    <dgm:cxn modelId="{5C9A8491-80F2-458D-87A0-7123F21E650A}" type="presParOf" srcId="{51CA1BBE-7F0E-480E-BD8E-8D06F084506C}" destId="{3EEEEC3E-FE95-4DF7-B010-D428EC508F9A}" srcOrd="6" destOrd="0" presId="urn:microsoft.com/office/officeart/2008/layout/HorizontalMultiLevelHierarchy"/>
    <dgm:cxn modelId="{CA3E355F-47B7-44ED-9D63-F7A0F6F8E1A8}" type="presParOf" srcId="{3EEEEC3E-FE95-4DF7-B010-D428EC508F9A}" destId="{B0E9D14A-4B87-43AA-8542-95BD0CD0AD6E}" srcOrd="0" destOrd="0" presId="urn:microsoft.com/office/officeart/2008/layout/HorizontalMultiLevelHierarchy"/>
    <dgm:cxn modelId="{02E77452-005A-4FE6-B846-E5D3EB8BCCFA}" type="presParOf" srcId="{51CA1BBE-7F0E-480E-BD8E-8D06F084506C}" destId="{1104F4A6-D7B7-467E-BFFD-40AB8BB690FF}" srcOrd="7" destOrd="0" presId="urn:microsoft.com/office/officeart/2008/layout/HorizontalMultiLevelHierarchy"/>
    <dgm:cxn modelId="{18F5AE63-EA7C-474B-B6DB-9B75FE30BE08}" type="presParOf" srcId="{1104F4A6-D7B7-467E-BFFD-40AB8BB690FF}" destId="{D7022CBF-5E99-4210-8AD1-CA1AD85014F0}" srcOrd="0" destOrd="0" presId="urn:microsoft.com/office/officeart/2008/layout/HorizontalMultiLevelHierarchy"/>
    <dgm:cxn modelId="{B727FA5B-5A64-44A1-92F6-3683E17C1DFC}" type="presParOf" srcId="{1104F4A6-D7B7-467E-BFFD-40AB8BB690FF}" destId="{6054217B-68F1-4265-81B5-A6E60C4F54FA}" srcOrd="1" destOrd="0" presId="urn:microsoft.com/office/officeart/2008/layout/HorizontalMultiLevelHierarchy"/>
    <dgm:cxn modelId="{605AF00A-5AEA-41F1-82C3-42C9E8C9337B}" type="presParOf" srcId="{93480A90-0532-403F-9D66-DB31CD6B484B}" destId="{674A3E0B-234C-46E1-8395-955E494509AD}" srcOrd="2" destOrd="0" presId="urn:microsoft.com/office/officeart/2008/layout/HorizontalMultiLevelHierarchy"/>
    <dgm:cxn modelId="{A4F44827-E8DE-4F23-94A1-9928B4A93DFC}" type="presParOf" srcId="{674A3E0B-234C-46E1-8395-955E494509AD}" destId="{4745D0A5-D8C1-454D-AB6B-60DBD38EB141}" srcOrd="0" destOrd="0" presId="urn:microsoft.com/office/officeart/2008/layout/HorizontalMultiLevelHierarchy"/>
    <dgm:cxn modelId="{CDA1DC2A-69D6-417B-9AAC-391B3DE677D4}" type="presParOf" srcId="{93480A90-0532-403F-9D66-DB31CD6B484B}" destId="{CCBB74AC-C232-469A-B5EF-CEFA63091098}" srcOrd="3" destOrd="0" presId="urn:microsoft.com/office/officeart/2008/layout/HorizontalMultiLevelHierarchy"/>
    <dgm:cxn modelId="{A5C7472A-BF9E-4E91-8C72-60FDF77C93CD}" type="presParOf" srcId="{CCBB74AC-C232-469A-B5EF-CEFA63091098}" destId="{289F1A7F-EA44-4E27-B59B-6E3DBF56ACD1}" srcOrd="0" destOrd="0" presId="urn:microsoft.com/office/officeart/2008/layout/HorizontalMultiLevelHierarchy"/>
    <dgm:cxn modelId="{208F41BA-BA42-45A6-93C1-7C240EF1775A}" type="presParOf" srcId="{CCBB74AC-C232-469A-B5EF-CEFA63091098}" destId="{6CCBCE7C-6229-415F-8514-5E9E77B617A1}" srcOrd="1" destOrd="0" presId="urn:microsoft.com/office/officeart/2008/layout/HorizontalMultiLevelHierarchy"/>
    <dgm:cxn modelId="{31A1C6AD-3FD5-4F43-B87A-696FA0EC3EAE}" type="presParOf" srcId="{6CCBCE7C-6229-415F-8514-5E9E77B617A1}" destId="{AD82089C-85F9-42EA-9538-08B73B77D963}" srcOrd="0" destOrd="0" presId="urn:microsoft.com/office/officeart/2008/layout/HorizontalMultiLevelHierarchy"/>
    <dgm:cxn modelId="{D8494661-7DC6-41C6-B94E-0952F6E42B04}" type="presParOf" srcId="{AD82089C-85F9-42EA-9538-08B73B77D963}" destId="{EC4EAEB7-F891-40A3-BC15-B81E44C070FC}" srcOrd="0" destOrd="0" presId="urn:microsoft.com/office/officeart/2008/layout/HorizontalMultiLevelHierarchy"/>
    <dgm:cxn modelId="{2F0CB7F7-632F-4051-B3CE-A826D60B89DB}" type="presParOf" srcId="{6CCBCE7C-6229-415F-8514-5E9E77B617A1}" destId="{C1496EDB-BA9F-4FD0-A36C-FA252A3B9374}" srcOrd="1" destOrd="0" presId="urn:microsoft.com/office/officeart/2008/layout/HorizontalMultiLevelHierarchy"/>
    <dgm:cxn modelId="{0EA457FE-8BB8-4060-A055-9838536ABA09}" type="presParOf" srcId="{C1496EDB-BA9F-4FD0-A36C-FA252A3B9374}" destId="{8671E640-8D35-4FFE-8CB4-29490CF49AD5}" srcOrd="0" destOrd="0" presId="urn:microsoft.com/office/officeart/2008/layout/HorizontalMultiLevelHierarchy"/>
    <dgm:cxn modelId="{69E17C42-8C05-4231-88CC-CFF4764050D5}" type="presParOf" srcId="{C1496EDB-BA9F-4FD0-A36C-FA252A3B9374}" destId="{B80113F9-08E5-46CA-97DF-415E299AC1D3}" srcOrd="1" destOrd="0" presId="urn:microsoft.com/office/officeart/2008/layout/HorizontalMultiLevelHierarchy"/>
    <dgm:cxn modelId="{3AC22DF8-8E7C-433D-BABF-D97C7E6EA633}" type="presParOf" srcId="{6CCBCE7C-6229-415F-8514-5E9E77B617A1}" destId="{D36DB765-363B-41BF-9F85-A955ADD10CF8}" srcOrd="2" destOrd="0" presId="urn:microsoft.com/office/officeart/2008/layout/HorizontalMultiLevelHierarchy"/>
    <dgm:cxn modelId="{89E9932D-A556-41B6-AAB5-36DEBE1BFC1E}" type="presParOf" srcId="{D36DB765-363B-41BF-9F85-A955ADD10CF8}" destId="{77658863-F6E8-426F-BDBF-DB71065A095F}" srcOrd="0" destOrd="0" presId="urn:microsoft.com/office/officeart/2008/layout/HorizontalMultiLevelHierarchy"/>
    <dgm:cxn modelId="{2FDFD780-B5C5-49EC-9EBE-D096AD7597DE}" type="presParOf" srcId="{6CCBCE7C-6229-415F-8514-5E9E77B617A1}" destId="{EF976263-6838-40AC-9F1D-D8BD8387D6A8}" srcOrd="3" destOrd="0" presId="urn:microsoft.com/office/officeart/2008/layout/HorizontalMultiLevelHierarchy"/>
    <dgm:cxn modelId="{150B2A3C-1016-4AB2-9AF9-B2601E3A6207}" type="presParOf" srcId="{EF976263-6838-40AC-9F1D-D8BD8387D6A8}" destId="{FD0568CC-34BC-4908-84AB-552BFC698451}" srcOrd="0" destOrd="0" presId="urn:microsoft.com/office/officeart/2008/layout/HorizontalMultiLevelHierarchy"/>
    <dgm:cxn modelId="{1CB1595B-2024-48AB-B9C6-B385470D3EA1}" type="presParOf" srcId="{EF976263-6838-40AC-9F1D-D8BD8387D6A8}" destId="{C11A14A5-E742-4742-B17A-4965CC99A98F}" srcOrd="1" destOrd="0" presId="urn:microsoft.com/office/officeart/2008/layout/HorizontalMultiLevelHierarchy"/>
    <dgm:cxn modelId="{F7D3713D-6338-413B-AAEC-F2F8C3CD495B}" type="presParOf" srcId="{6CCBCE7C-6229-415F-8514-5E9E77B617A1}" destId="{3FD228E6-C363-49C8-99B5-54B4C9808A5F}" srcOrd="4" destOrd="0" presId="urn:microsoft.com/office/officeart/2008/layout/HorizontalMultiLevelHierarchy"/>
    <dgm:cxn modelId="{AA407E4B-2783-4313-8DC0-1C7E7C820870}" type="presParOf" srcId="{3FD228E6-C363-49C8-99B5-54B4C9808A5F}" destId="{D17F8E12-8BE5-4854-B012-ADA0A7896007}" srcOrd="0" destOrd="0" presId="urn:microsoft.com/office/officeart/2008/layout/HorizontalMultiLevelHierarchy"/>
    <dgm:cxn modelId="{33827099-8B5A-41D3-B473-22C79E4CFA49}" type="presParOf" srcId="{6CCBCE7C-6229-415F-8514-5E9E77B617A1}" destId="{56AAE2EA-4863-4C07-AF3C-2153933DAFC0}" srcOrd="5" destOrd="0" presId="urn:microsoft.com/office/officeart/2008/layout/HorizontalMultiLevelHierarchy"/>
    <dgm:cxn modelId="{CC9D79B5-6DF6-4FE3-81AE-41E45CFE11D5}" type="presParOf" srcId="{56AAE2EA-4863-4C07-AF3C-2153933DAFC0}" destId="{59AE558A-EDF4-4FCE-AF46-59208D528001}" srcOrd="0" destOrd="0" presId="urn:microsoft.com/office/officeart/2008/layout/HorizontalMultiLevelHierarchy"/>
    <dgm:cxn modelId="{30AB999D-7CEE-4B51-BEB5-2F3C3F3A5C54}" type="presParOf" srcId="{56AAE2EA-4863-4C07-AF3C-2153933DAFC0}" destId="{E8D4181C-46F8-4338-9415-03BB52FFEC34}" srcOrd="1" destOrd="0" presId="urn:microsoft.com/office/officeart/2008/layout/HorizontalMultiLevelHierarchy"/>
    <dgm:cxn modelId="{4BC3D840-261D-4592-84CE-A703DD861BB1}" type="presParOf" srcId="{93480A90-0532-403F-9D66-DB31CD6B484B}" destId="{B9ADDA83-01E8-41C0-9ACD-AF957289C745}" srcOrd="4" destOrd="0" presId="urn:microsoft.com/office/officeart/2008/layout/HorizontalMultiLevelHierarchy"/>
    <dgm:cxn modelId="{93158339-5E06-4A79-838C-92B7AD25A4F9}" type="presParOf" srcId="{B9ADDA83-01E8-41C0-9ACD-AF957289C745}" destId="{330DB8FF-A91B-42EC-95EC-A453A9D0C184}" srcOrd="0" destOrd="0" presId="urn:microsoft.com/office/officeart/2008/layout/HorizontalMultiLevelHierarchy"/>
    <dgm:cxn modelId="{868CE1DC-2A1A-4DE1-845C-F1166698D775}" type="presParOf" srcId="{93480A90-0532-403F-9D66-DB31CD6B484B}" destId="{18A80B69-5537-49B9-99B9-F1FD388A3F2E}" srcOrd="5" destOrd="0" presId="urn:microsoft.com/office/officeart/2008/layout/HorizontalMultiLevelHierarchy"/>
    <dgm:cxn modelId="{FD9C00FD-1EAD-495E-8B16-8C838FD6F25A}" type="presParOf" srcId="{18A80B69-5537-49B9-99B9-F1FD388A3F2E}" destId="{C0EF91A8-FBDE-435E-82C3-71643B9E455A}" srcOrd="0" destOrd="0" presId="urn:microsoft.com/office/officeart/2008/layout/HorizontalMultiLevelHierarchy"/>
    <dgm:cxn modelId="{CB39AFE1-14DC-4BF7-9A02-063259EE4078}" type="presParOf" srcId="{18A80B69-5537-49B9-99B9-F1FD388A3F2E}" destId="{C4C1835F-F3D7-454D-B912-CC6E7BA6A5B1}" srcOrd="1" destOrd="0" presId="urn:microsoft.com/office/officeart/2008/layout/HorizontalMultiLevelHierarchy"/>
    <dgm:cxn modelId="{89FCEA36-C758-46F0-A294-BE6545818626}" type="presParOf" srcId="{C4C1835F-F3D7-454D-B912-CC6E7BA6A5B1}" destId="{41B26B00-A496-4268-A2DB-DA4A82BE2A3A}" srcOrd="0" destOrd="0" presId="urn:microsoft.com/office/officeart/2008/layout/HorizontalMultiLevelHierarchy"/>
    <dgm:cxn modelId="{4188EA71-15EA-4B23-AD77-2E75BE24E002}" type="presParOf" srcId="{41B26B00-A496-4268-A2DB-DA4A82BE2A3A}" destId="{F415D672-4795-4AC6-909D-93D7DB43E112}" srcOrd="0" destOrd="0" presId="urn:microsoft.com/office/officeart/2008/layout/HorizontalMultiLevelHierarchy"/>
    <dgm:cxn modelId="{30428D77-C2A9-419D-AB92-051147E8003C}" type="presParOf" srcId="{C4C1835F-F3D7-454D-B912-CC6E7BA6A5B1}" destId="{8C8DD1E4-9D90-4078-B601-E747A452C054}" srcOrd="1" destOrd="0" presId="urn:microsoft.com/office/officeart/2008/layout/HorizontalMultiLevelHierarchy"/>
    <dgm:cxn modelId="{A43FF881-92B2-4EE1-A335-71102B7FDD62}" type="presParOf" srcId="{8C8DD1E4-9D90-4078-B601-E747A452C054}" destId="{6DF1D1B4-CEC8-483A-AB12-616136BC346F}" srcOrd="0" destOrd="0" presId="urn:microsoft.com/office/officeart/2008/layout/HorizontalMultiLevelHierarchy"/>
    <dgm:cxn modelId="{E1070986-7893-4285-90A8-BAAD761AFD4C}" type="presParOf" srcId="{8C8DD1E4-9D90-4078-B601-E747A452C054}" destId="{2D25C8C0-4DB3-4129-B113-DD778B80C724}" srcOrd="1" destOrd="0" presId="urn:microsoft.com/office/officeart/2008/layout/HorizontalMultiLevelHierarchy"/>
    <dgm:cxn modelId="{4AAF682C-5307-4FE1-AB50-142C528EF049}" type="presParOf" srcId="{C4C1835F-F3D7-454D-B912-CC6E7BA6A5B1}" destId="{F006C79F-6E4C-4A4C-8FDF-491A04FA0E84}" srcOrd="2" destOrd="0" presId="urn:microsoft.com/office/officeart/2008/layout/HorizontalMultiLevelHierarchy"/>
    <dgm:cxn modelId="{6464D70D-8B0E-4023-8C2E-32CDA64DDC09}" type="presParOf" srcId="{F006C79F-6E4C-4A4C-8FDF-491A04FA0E84}" destId="{B65D8DCE-02E6-4A92-9014-2F77AEF41024}" srcOrd="0" destOrd="0" presId="urn:microsoft.com/office/officeart/2008/layout/HorizontalMultiLevelHierarchy"/>
    <dgm:cxn modelId="{CBBDD90D-05EF-45F5-A264-22E3B7C98986}" type="presParOf" srcId="{C4C1835F-F3D7-454D-B912-CC6E7BA6A5B1}" destId="{1326716E-C173-48B4-81DC-C77EED9319D4}" srcOrd="3" destOrd="0" presId="urn:microsoft.com/office/officeart/2008/layout/HorizontalMultiLevelHierarchy"/>
    <dgm:cxn modelId="{13B9B777-0DF2-4E6F-AFA2-87857038BCFF}" type="presParOf" srcId="{1326716E-C173-48B4-81DC-C77EED9319D4}" destId="{2400AAED-6F6D-418B-9D83-F2DA72A0BC7A}" srcOrd="0" destOrd="0" presId="urn:microsoft.com/office/officeart/2008/layout/HorizontalMultiLevelHierarchy"/>
    <dgm:cxn modelId="{32EBEF84-D8A8-443B-81AC-6CBB980CBE32}" type="presParOf" srcId="{1326716E-C173-48B4-81DC-C77EED9319D4}" destId="{9AC8702A-B36A-4C12-9E24-4B46ECE75EC6}" srcOrd="1" destOrd="0" presId="urn:microsoft.com/office/officeart/2008/layout/HorizontalMultiLevelHierarchy"/>
    <dgm:cxn modelId="{0C67F929-B87F-4899-BCCA-A5FE9F0B9BBC}" type="presParOf" srcId="{C4C1835F-F3D7-454D-B912-CC6E7BA6A5B1}" destId="{558FABB0-8C56-4CFD-A72A-9AE2D9CFD8C9}" srcOrd="4" destOrd="0" presId="urn:microsoft.com/office/officeart/2008/layout/HorizontalMultiLevelHierarchy"/>
    <dgm:cxn modelId="{E4C4171D-EFD9-4243-973B-50934587C883}" type="presParOf" srcId="{558FABB0-8C56-4CFD-A72A-9AE2D9CFD8C9}" destId="{0242FC14-5D5F-4DE5-B829-CEF47FD1A0EB}" srcOrd="0" destOrd="0" presId="urn:microsoft.com/office/officeart/2008/layout/HorizontalMultiLevelHierarchy"/>
    <dgm:cxn modelId="{62B2A4E5-5118-4E96-BA0D-AD1EC84A2F0D}" type="presParOf" srcId="{C4C1835F-F3D7-454D-B912-CC6E7BA6A5B1}" destId="{F80CDDDF-0FD7-4B72-9B4B-B3E42393CB8A}" srcOrd="5" destOrd="0" presId="urn:microsoft.com/office/officeart/2008/layout/HorizontalMultiLevelHierarchy"/>
    <dgm:cxn modelId="{4F5107BD-B144-4EBD-8E3E-BFE6EE26491C}" type="presParOf" srcId="{F80CDDDF-0FD7-4B72-9B4B-B3E42393CB8A}" destId="{7B055C15-2F6E-4E61-A257-FBEE3AC5ACD9}" srcOrd="0" destOrd="0" presId="urn:microsoft.com/office/officeart/2008/layout/HorizontalMultiLevelHierarchy"/>
    <dgm:cxn modelId="{4DF253C9-8EF4-467B-9464-596730AA0D32}" type="presParOf" srcId="{F80CDDDF-0FD7-4B72-9B4B-B3E42393CB8A}" destId="{44EC5C5A-5C08-4A3C-A03E-26AA763A94B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AB47F67-ADFD-4EF0-85A7-3A78014224AC}"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s-ES"/>
        </a:p>
      </dgm:t>
    </dgm:pt>
    <dgm:pt modelId="{ABB4B3AC-53B7-43C7-8117-5CEDE5044328}">
      <dgm:prSet/>
      <dgm:spPr/>
      <dgm:t>
        <a:bodyPr/>
        <a:lstStyle/>
        <a:p>
          <a:pPr rtl="0"/>
          <a:r>
            <a:rPr lang="es-MX"/>
            <a:t>Consiste en un conjunto de ítems presentados en forma de afirmaciones o juicios, ante los cuales se pide la reacción de los participantes.</a:t>
          </a:r>
        </a:p>
      </dgm:t>
    </dgm:pt>
    <dgm:pt modelId="{1B84B575-AE20-4E00-ADAF-D6373C616686}" type="parTrans" cxnId="{62D62872-A81F-4279-A52F-1CD80E9A4FC9}">
      <dgm:prSet/>
      <dgm:spPr/>
      <dgm:t>
        <a:bodyPr/>
        <a:lstStyle/>
        <a:p>
          <a:endParaRPr lang="es-ES"/>
        </a:p>
      </dgm:t>
    </dgm:pt>
    <dgm:pt modelId="{A7D97420-A7BC-4CCB-BCC5-9CC6F7F9C71E}" type="sibTrans" cxnId="{62D62872-A81F-4279-A52F-1CD80E9A4FC9}">
      <dgm:prSet/>
      <dgm:spPr/>
      <dgm:t>
        <a:bodyPr/>
        <a:lstStyle/>
        <a:p>
          <a:endParaRPr lang="es-ES"/>
        </a:p>
      </dgm:t>
    </dgm:pt>
    <dgm:pt modelId="{2E935276-F430-4FD1-8D9E-AE07DC6A7960}" type="pres">
      <dgm:prSet presAssocID="{0AB47F67-ADFD-4EF0-85A7-3A78014224AC}" presName="compositeShape" presStyleCnt="0">
        <dgm:presLayoutVars>
          <dgm:chMax val="7"/>
          <dgm:dir/>
          <dgm:resizeHandles val="exact"/>
        </dgm:presLayoutVars>
      </dgm:prSet>
      <dgm:spPr/>
    </dgm:pt>
    <dgm:pt modelId="{C593483D-41A6-41AA-A1C5-1D75FC99F662}" type="pres">
      <dgm:prSet presAssocID="{ABB4B3AC-53B7-43C7-8117-5CEDE5044328}" presName="circ1TxSh" presStyleLbl="vennNode1" presStyleIdx="0" presStyleCnt="1"/>
      <dgm:spPr/>
    </dgm:pt>
  </dgm:ptLst>
  <dgm:cxnLst>
    <dgm:cxn modelId="{757F211E-A1DC-431A-A48C-F31177023D76}" type="presOf" srcId="{ABB4B3AC-53B7-43C7-8117-5CEDE5044328}" destId="{C593483D-41A6-41AA-A1C5-1D75FC99F662}" srcOrd="0" destOrd="0" presId="urn:microsoft.com/office/officeart/2005/8/layout/venn1"/>
    <dgm:cxn modelId="{9C2D7D6F-98E5-43A8-90C2-B7ABD27500E7}" type="presOf" srcId="{0AB47F67-ADFD-4EF0-85A7-3A78014224AC}" destId="{2E935276-F430-4FD1-8D9E-AE07DC6A7960}" srcOrd="0" destOrd="0" presId="urn:microsoft.com/office/officeart/2005/8/layout/venn1"/>
    <dgm:cxn modelId="{62D62872-A81F-4279-A52F-1CD80E9A4FC9}" srcId="{0AB47F67-ADFD-4EF0-85A7-3A78014224AC}" destId="{ABB4B3AC-53B7-43C7-8117-5CEDE5044328}" srcOrd="0" destOrd="0" parTransId="{1B84B575-AE20-4E00-ADAF-D6373C616686}" sibTransId="{A7D97420-A7BC-4CCB-BCC5-9CC6F7F9C71E}"/>
    <dgm:cxn modelId="{C50D5764-1441-462F-B0B1-C8AACF393C80}" type="presParOf" srcId="{2E935276-F430-4FD1-8D9E-AE07DC6A7960}" destId="{C593483D-41A6-41AA-A1C5-1D75FC99F662}"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90CD648-E201-4F94-A933-A827834FD84C}"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ES"/>
        </a:p>
      </dgm:t>
    </dgm:pt>
    <dgm:pt modelId="{94F2AB55-2C41-4676-B637-7EA9559C73B9}">
      <dgm:prSet custT="1"/>
      <dgm:spPr/>
      <dgm:t>
        <a:bodyPr/>
        <a:lstStyle/>
        <a:p>
          <a:pPr rtl="0"/>
          <a:r>
            <a:rPr lang="es-MX" sz="2800" b="1" dirty="0">
              <a:solidFill>
                <a:schemeClr val="tx1"/>
              </a:solidFill>
              <a:effectLst/>
            </a:rPr>
            <a:t>Cuantitativos</a:t>
          </a:r>
        </a:p>
      </dgm:t>
    </dgm:pt>
    <dgm:pt modelId="{7CB67B54-8C49-4C44-BDB7-1AED030F3C1E}" type="parTrans" cxnId="{6D712B71-4874-4542-9BB6-65815A859E3E}">
      <dgm:prSet/>
      <dgm:spPr/>
      <dgm:t>
        <a:bodyPr/>
        <a:lstStyle/>
        <a:p>
          <a:endParaRPr lang="es-ES">
            <a:solidFill>
              <a:schemeClr val="tx1"/>
            </a:solidFill>
          </a:endParaRPr>
        </a:p>
      </dgm:t>
    </dgm:pt>
    <dgm:pt modelId="{F9D20533-4A28-4041-A8AF-823D511CD0BC}" type="sibTrans" cxnId="{6D712B71-4874-4542-9BB6-65815A859E3E}">
      <dgm:prSet/>
      <dgm:spPr/>
      <dgm:t>
        <a:bodyPr/>
        <a:lstStyle/>
        <a:p>
          <a:endParaRPr lang="es-ES">
            <a:solidFill>
              <a:schemeClr val="tx1"/>
            </a:solidFill>
          </a:endParaRPr>
        </a:p>
      </dgm:t>
    </dgm:pt>
    <dgm:pt modelId="{160FC8B6-5D99-43A0-B221-34210AF9CBF0}">
      <dgm:prSet/>
      <dgm:spPr/>
      <dgm:t>
        <a:bodyPr/>
        <a:lstStyle/>
        <a:p>
          <a:pPr rtl="0"/>
          <a:r>
            <a:rPr lang="es-ES_tradnl" dirty="0">
              <a:solidFill>
                <a:schemeClr val="tx1"/>
              </a:solidFill>
            </a:rPr>
            <a:t>SPPS.</a:t>
          </a:r>
          <a:endParaRPr lang="es-MX" dirty="0">
            <a:solidFill>
              <a:schemeClr val="tx1"/>
            </a:solidFill>
          </a:endParaRPr>
        </a:p>
      </dgm:t>
    </dgm:pt>
    <dgm:pt modelId="{B6940636-5599-42E4-9EED-BEC5C0428757}" type="parTrans" cxnId="{4A5F5893-48D6-49BA-9E02-7A3CA557CC43}">
      <dgm:prSet/>
      <dgm:spPr/>
      <dgm:t>
        <a:bodyPr/>
        <a:lstStyle/>
        <a:p>
          <a:endParaRPr lang="es-ES">
            <a:solidFill>
              <a:schemeClr val="tx1"/>
            </a:solidFill>
          </a:endParaRPr>
        </a:p>
      </dgm:t>
    </dgm:pt>
    <dgm:pt modelId="{A121EA38-FFFB-458B-A483-7F2DF6D958AE}" type="sibTrans" cxnId="{4A5F5893-48D6-49BA-9E02-7A3CA557CC43}">
      <dgm:prSet/>
      <dgm:spPr/>
      <dgm:t>
        <a:bodyPr/>
        <a:lstStyle/>
        <a:p>
          <a:endParaRPr lang="es-ES">
            <a:solidFill>
              <a:schemeClr val="tx1"/>
            </a:solidFill>
          </a:endParaRPr>
        </a:p>
      </dgm:t>
    </dgm:pt>
    <dgm:pt modelId="{BA6EB007-B9EE-40D2-810C-024158BDDFB6}">
      <dgm:prSet/>
      <dgm:spPr/>
      <dgm:t>
        <a:bodyPr/>
        <a:lstStyle/>
        <a:p>
          <a:pPr rtl="0"/>
          <a:r>
            <a:rPr lang="es-ES_tradnl" dirty="0" err="1">
              <a:solidFill>
                <a:schemeClr val="tx1"/>
              </a:solidFill>
            </a:rPr>
            <a:t>Atlas.ti</a:t>
          </a:r>
          <a:endParaRPr lang="es-MX" dirty="0">
            <a:solidFill>
              <a:schemeClr val="tx1"/>
            </a:solidFill>
          </a:endParaRPr>
        </a:p>
      </dgm:t>
    </dgm:pt>
    <dgm:pt modelId="{30110C1A-5432-4A91-8DE5-C1992042958E}" type="parTrans" cxnId="{61FE608A-7AD2-4613-9B35-CF038C7E0F8F}">
      <dgm:prSet/>
      <dgm:spPr/>
      <dgm:t>
        <a:bodyPr/>
        <a:lstStyle/>
        <a:p>
          <a:endParaRPr lang="es-ES">
            <a:solidFill>
              <a:schemeClr val="tx1"/>
            </a:solidFill>
          </a:endParaRPr>
        </a:p>
      </dgm:t>
    </dgm:pt>
    <dgm:pt modelId="{23052721-49B2-43BF-9C98-975A0DD891AB}" type="sibTrans" cxnId="{61FE608A-7AD2-4613-9B35-CF038C7E0F8F}">
      <dgm:prSet/>
      <dgm:spPr/>
      <dgm:t>
        <a:bodyPr/>
        <a:lstStyle/>
        <a:p>
          <a:endParaRPr lang="es-ES">
            <a:solidFill>
              <a:schemeClr val="tx1"/>
            </a:solidFill>
          </a:endParaRPr>
        </a:p>
      </dgm:t>
    </dgm:pt>
    <dgm:pt modelId="{1781DFDB-73DC-46DA-9887-3512D8CBEC99}">
      <dgm:prSet/>
      <dgm:spPr/>
      <dgm:t>
        <a:bodyPr/>
        <a:lstStyle/>
        <a:p>
          <a:pPr rtl="0"/>
          <a:r>
            <a:rPr lang="es-ES_tradnl">
              <a:solidFill>
                <a:schemeClr val="tx1"/>
              </a:solidFill>
            </a:rPr>
            <a:t>Ethnograph</a:t>
          </a:r>
          <a:endParaRPr lang="es-MX">
            <a:solidFill>
              <a:schemeClr val="tx1"/>
            </a:solidFill>
          </a:endParaRPr>
        </a:p>
      </dgm:t>
    </dgm:pt>
    <dgm:pt modelId="{8054E8D7-6826-49C3-854D-2D5126ECFADA}" type="parTrans" cxnId="{D7780C18-FCDF-4015-B0EB-8775373C778F}">
      <dgm:prSet/>
      <dgm:spPr/>
      <dgm:t>
        <a:bodyPr/>
        <a:lstStyle/>
        <a:p>
          <a:endParaRPr lang="es-ES">
            <a:solidFill>
              <a:schemeClr val="tx1"/>
            </a:solidFill>
          </a:endParaRPr>
        </a:p>
      </dgm:t>
    </dgm:pt>
    <dgm:pt modelId="{08F228A4-F2AB-41F0-B965-636D588DC7CB}" type="sibTrans" cxnId="{D7780C18-FCDF-4015-B0EB-8775373C778F}">
      <dgm:prSet/>
      <dgm:spPr/>
      <dgm:t>
        <a:bodyPr/>
        <a:lstStyle/>
        <a:p>
          <a:endParaRPr lang="es-ES">
            <a:solidFill>
              <a:schemeClr val="tx1"/>
            </a:solidFill>
          </a:endParaRPr>
        </a:p>
      </dgm:t>
    </dgm:pt>
    <dgm:pt modelId="{84CD4032-1A60-465C-86C8-0FB502BFA325}">
      <dgm:prSet/>
      <dgm:spPr/>
      <dgm:t>
        <a:bodyPr/>
        <a:lstStyle/>
        <a:p>
          <a:pPr rtl="0"/>
          <a:r>
            <a:rPr lang="es-ES_tradnl">
              <a:solidFill>
                <a:schemeClr val="tx1"/>
              </a:solidFill>
            </a:rPr>
            <a:t>Nvivo</a:t>
          </a:r>
          <a:endParaRPr lang="es-MX">
            <a:solidFill>
              <a:schemeClr val="tx1"/>
            </a:solidFill>
          </a:endParaRPr>
        </a:p>
      </dgm:t>
    </dgm:pt>
    <dgm:pt modelId="{D4BD437E-D439-4821-B2BC-3C7DA87999A7}" type="parTrans" cxnId="{5F086143-7BE2-411C-8D15-FE0B0512CBCB}">
      <dgm:prSet/>
      <dgm:spPr/>
      <dgm:t>
        <a:bodyPr/>
        <a:lstStyle/>
        <a:p>
          <a:endParaRPr lang="es-ES">
            <a:solidFill>
              <a:schemeClr val="tx1"/>
            </a:solidFill>
          </a:endParaRPr>
        </a:p>
      </dgm:t>
    </dgm:pt>
    <dgm:pt modelId="{FEECFF6B-534E-40B0-8CFB-06DE90D680CB}" type="sibTrans" cxnId="{5F086143-7BE2-411C-8D15-FE0B0512CBCB}">
      <dgm:prSet/>
      <dgm:spPr/>
      <dgm:t>
        <a:bodyPr/>
        <a:lstStyle/>
        <a:p>
          <a:endParaRPr lang="es-ES">
            <a:solidFill>
              <a:schemeClr val="tx1"/>
            </a:solidFill>
          </a:endParaRPr>
        </a:p>
      </dgm:t>
    </dgm:pt>
    <dgm:pt modelId="{3372AA04-00ED-4D74-B360-3A498E4E5E22}">
      <dgm:prSet/>
      <dgm:spPr/>
      <dgm:t>
        <a:bodyPr/>
        <a:lstStyle/>
        <a:p>
          <a:pPr rtl="0"/>
          <a:r>
            <a:rPr lang="es-ES_tradnl">
              <a:solidFill>
                <a:schemeClr val="tx1"/>
              </a:solidFill>
            </a:rPr>
            <a:t>Decision Explorer</a:t>
          </a:r>
          <a:endParaRPr lang="es-MX">
            <a:solidFill>
              <a:schemeClr val="tx1"/>
            </a:solidFill>
          </a:endParaRPr>
        </a:p>
      </dgm:t>
    </dgm:pt>
    <dgm:pt modelId="{6A0A0CCB-21E7-4716-8D74-591D61CE8D9F}" type="parTrans" cxnId="{07533183-1608-404E-B596-F82A1CE3DFA4}">
      <dgm:prSet/>
      <dgm:spPr/>
      <dgm:t>
        <a:bodyPr/>
        <a:lstStyle/>
        <a:p>
          <a:endParaRPr lang="es-ES">
            <a:solidFill>
              <a:schemeClr val="tx1"/>
            </a:solidFill>
          </a:endParaRPr>
        </a:p>
      </dgm:t>
    </dgm:pt>
    <dgm:pt modelId="{783AEA0C-5DE6-4A30-9127-4A97337F44E6}" type="sibTrans" cxnId="{07533183-1608-404E-B596-F82A1CE3DFA4}">
      <dgm:prSet/>
      <dgm:spPr/>
      <dgm:t>
        <a:bodyPr/>
        <a:lstStyle/>
        <a:p>
          <a:endParaRPr lang="es-ES">
            <a:solidFill>
              <a:schemeClr val="tx1"/>
            </a:solidFill>
          </a:endParaRPr>
        </a:p>
      </dgm:t>
    </dgm:pt>
    <dgm:pt modelId="{B0956EA1-315A-4516-9A06-E72D734D5FE2}">
      <dgm:prSet/>
      <dgm:spPr/>
      <dgm:t>
        <a:bodyPr/>
        <a:lstStyle/>
        <a:p>
          <a:pPr rtl="0"/>
          <a:r>
            <a:rPr lang="es-ES_tradnl">
              <a:solidFill>
                <a:schemeClr val="tx1"/>
              </a:solidFill>
            </a:rPr>
            <a:t>HyperQual</a:t>
          </a:r>
          <a:endParaRPr lang="es-MX">
            <a:solidFill>
              <a:schemeClr val="tx1"/>
            </a:solidFill>
          </a:endParaRPr>
        </a:p>
      </dgm:t>
    </dgm:pt>
    <dgm:pt modelId="{E463D906-2A96-4E21-81C7-CAFFB1FCD0C1}" type="parTrans" cxnId="{429307E3-FA2A-4B7A-B139-ACE43B5A9929}">
      <dgm:prSet/>
      <dgm:spPr/>
      <dgm:t>
        <a:bodyPr/>
        <a:lstStyle/>
        <a:p>
          <a:endParaRPr lang="es-ES">
            <a:solidFill>
              <a:schemeClr val="tx1"/>
            </a:solidFill>
          </a:endParaRPr>
        </a:p>
      </dgm:t>
    </dgm:pt>
    <dgm:pt modelId="{00EB0BB7-259A-4BDA-A766-F8799286A80F}" type="sibTrans" cxnId="{429307E3-FA2A-4B7A-B139-ACE43B5A9929}">
      <dgm:prSet/>
      <dgm:spPr/>
      <dgm:t>
        <a:bodyPr/>
        <a:lstStyle/>
        <a:p>
          <a:endParaRPr lang="es-ES">
            <a:solidFill>
              <a:schemeClr val="tx1"/>
            </a:solidFill>
          </a:endParaRPr>
        </a:p>
      </dgm:t>
    </dgm:pt>
    <dgm:pt modelId="{FDDDCB85-BC9D-4201-B86A-F7883FF32832}">
      <dgm:prSet/>
      <dgm:spPr/>
      <dgm:t>
        <a:bodyPr/>
        <a:lstStyle/>
        <a:p>
          <a:pPr rtl="0"/>
          <a:r>
            <a:rPr lang="es-ES_tradnl">
              <a:solidFill>
                <a:schemeClr val="tx1"/>
              </a:solidFill>
            </a:rPr>
            <a:t>HyperRESEARCH</a:t>
          </a:r>
          <a:endParaRPr lang="es-MX">
            <a:solidFill>
              <a:schemeClr val="tx1"/>
            </a:solidFill>
          </a:endParaRPr>
        </a:p>
      </dgm:t>
    </dgm:pt>
    <dgm:pt modelId="{1AE808C3-27FB-4A5E-97B7-80A6DB41FCEF}" type="parTrans" cxnId="{B79469E5-9697-448B-958E-BE169B782023}">
      <dgm:prSet/>
      <dgm:spPr/>
      <dgm:t>
        <a:bodyPr/>
        <a:lstStyle/>
        <a:p>
          <a:endParaRPr lang="es-ES">
            <a:solidFill>
              <a:schemeClr val="tx1"/>
            </a:solidFill>
          </a:endParaRPr>
        </a:p>
      </dgm:t>
    </dgm:pt>
    <dgm:pt modelId="{D6C28DAE-1980-44CA-B501-C8E36B7AE087}" type="sibTrans" cxnId="{B79469E5-9697-448B-958E-BE169B782023}">
      <dgm:prSet/>
      <dgm:spPr/>
      <dgm:t>
        <a:bodyPr/>
        <a:lstStyle/>
        <a:p>
          <a:endParaRPr lang="es-ES">
            <a:solidFill>
              <a:schemeClr val="tx1"/>
            </a:solidFill>
          </a:endParaRPr>
        </a:p>
      </dgm:t>
    </dgm:pt>
    <dgm:pt modelId="{E5960884-5727-45EE-9B2C-83F1AD8530AC}">
      <dgm:prSet/>
      <dgm:spPr/>
      <dgm:t>
        <a:bodyPr/>
        <a:lstStyle/>
        <a:p>
          <a:pPr rtl="0"/>
          <a:r>
            <a:rPr lang="es-ES_tradnl">
              <a:solidFill>
                <a:schemeClr val="tx1"/>
              </a:solidFill>
            </a:rPr>
            <a:t>QUALPRO</a:t>
          </a:r>
          <a:endParaRPr lang="es-MX">
            <a:solidFill>
              <a:schemeClr val="tx1"/>
            </a:solidFill>
          </a:endParaRPr>
        </a:p>
      </dgm:t>
    </dgm:pt>
    <dgm:pt modelId="{2B5526F0-34BE-438B-A711-35FA559D0924}" type="parTrans" cxnId="{65975094-778F-496C-8CCE-3B4976115A3F}">
      <dgm:prSet/>
      <dgm:spPr/>
      <dgm:t>
        <a:bodyPr/>
        <a:lstStyle/>
        <a:p>
          <a:endParaRPr lang="es-ES">
            <a:solidFill>
              <a:schemeClr val="tx1"/>
            </a:solidFill>
          </a:endParaRPr>
        </a:p>
      </dgm:t>
    </dgm:pt>
    <dgm:pt modelId="{0644AB42-3E99-4ED4-916B-E72E7DF5DDC7}" type="sibTrans" cxnId="{65975094-778F-496C-8CCE-3B4976115A3F}">
      <dgm:prSet/>
      <dgm:spPr/>
      <dgm:t>
        <a:bodyPr/>
        <a:lstStyle/>
        <a:p>
          <a:endParaRPr lang="es-ES">
            <a:solidFill>
              <a:schemeClr val="tx1"/>
            </a:solidFill>
          </a:endParaRPr>
        </a:p>
      </dgm:t>
    </dgm:pt>
    <dgm:pt modelId="{A23DD932-2E58-444C-8EC7-26A903BF6BF4}">
      <dgm:prSet/>
      <dgm:spPr/>
      <dgm:t>
        <a:bodyPr/>
        <a:lstStyle/>
        <a:p>
          <a:pPr rtl="0"/>
          <a:r>
            <a:rPr lang="es-ES_tradnl">
              <a:solidFill>
                <a:schemeClr val="tx1"/>
              </a:solidFill>
            </a:rPr>
            <a:t>QUALOG</a:t>
          </a:r>
          <a:endParaRPr lang="es-MX">
            <a:solidFill>
              <a:schemeClr val="tx1"/>
            </a:solidFill>
          </a:endParaRPr>
        </a:p>
      </dgm:t>
    </dgm:pt>
    <dgm:pt modelId="{384FE5BC-0A5A-4FA5-9389-6F13C7142125}" type="parTrans" cxnId="{316D67AD-11E6-4E5C-BE6C-21298716304C}">
      <dgm:prSet/>
      <dgm:spPr/>
      <dgm:t>
        <a:bodyPr/>
        <a:lstStyle/>
        <a:p>
          <a:endParaRPr lang="es-ES">
            <a:solidFill>
              <a:schemeClr val="tx1"/>
            </a:solidFill>
          </a:endParaRPr>
        </a:p>
      </dgm:t>
    </dgm:pt>
    <dgm:pt modelId="{066CA978-B4F6-44FE-A6F0-E52092E5D136}" type="sibTrans" cxnId="{316D67AD-11E6-4E5C-BE6C-21298716304C}">
      <dgm:prSet/>
      <dgm:spPr/>
      <dgm:t>
        <a:bodyPr/>
        <a:lstStyle/>
        <a:p>
          <a:endParaRPr lang="es-ES">
            <a:solidFill>
              <a:schemeClr val="tx1"/>
            </a:solidFill>
          </a:endParaRPr>
        </a:p>
      </dgm:t>
    </dgm:pt>
    <dgm:pt modelId="{9ABCD67B-2F1F-42AB-986C-0773A51C3F5F}">
      <dgm:prSet/>
      <dgm:spPr/>
      <dgm:t>
        <a:bodyPr/>
        <a:lstStyle/>
        <a:p>
          <a:pPr rtl="0"/>
          <a:r>
            <a:rPr lang="es-ES_tradnl">
              <a:solidFill>
                <a:schemeClr val="tx1"/>
              </a:solidFill>
            </a:rPr>
            <a:t>WinMAX</a:t>
          </a:r>
          <a:endParaRPr lang="es-MX">
            <a:solidFill>
              <a:schemeClr val="tx1"/>
            </a:solidFill>
          </a:endParaRPr>
        </a:p>
      </dgm:t>
    </dgm:pt>
    <dgm:pt modelId="{B25FED4C-8D94-484F-A32C-AD609E63A1EC}" type="parTrans" cxnId="{1A14AFE9-7CC1-4FF8-A734-CA1B7562EB2F}">
      <dgm:prSet/>
      <dgm:spPr/>
      <dgm:t>
        <a:bodyPr/>
        <a:lstStyle/>
        <a:p>
          <a:endParaRPr lang="es-ES">
            <a:solidFill>
              <a:schemeClr val="tx1"/>
            </a:solidFill>
          </a:endParaRPr>
        </a:p>
      </dgm:t>
    </dgm:pt>
    <dgm:pt modelId="{8079178C-3583-4543-9ED5-D3C755D7F594}" type="sibTrans" cxnId="{1A14AFE9-7CC1-4FF8-A734-CA1B7562EB2F}">
      <dgm:prSet/>
      <dgm:spPr/>
      <dgm:t>
        <a:bodyPr/>
        <a:lstStyle/>
        <a:p>
          <a:endParaRPr lang="es-ES">
            <a:solidFill>
              <a:schemeClr val="tx1"/>
            </a:solidFill>
          </a:endParaRPr>
        </a:p>
      </dgm:t>
    </dgm:pt>
    <dgm:pt modelId="{C582C70D-C72E-4B17-B97A-049CBBCEC9CC}">
      <dgm:prSet custT="1"/>
      <dgm:spPr/>
      <dgm:t>
        <a:bodyPr/>
        <a:lstStyle/>
        <a:p>
          <a:pPr rtl="0"/>
          <a:r>
            <a:rPr lang="es-MX" sz="2800" b="1" dirty="0">
              <a:solidFill>
                <a:schemeClr val="tx1"/>
              </a:solidFill>
            </a:rPr>
            <a:t>Cualitativos</a:t>
          </a:r>
        </a:p>
      </dgm:t>
    </dgm:pt>
    <dgm:pt modelId="{6F5C58F4-4D11-48E9-94B7-7FA518460155}" type="parTrans" cxnId="{8A5BECB4-89A5-479A-AD7C-841A460E5D18}">
      <dgm:prSet/>
      <dgm:spPr/>
      <dgm:t>
        <a:bodyPr/>
        <a:lstStyle/>
        <a:p>
          <a:endParaRPr lang="es-ES">
            <a:solidFill>
              <a:schemeClr val="tx1"/>
            </a:solidFill>
          </a:endParaRPr>
        </a:p>
      </dgm:t>
    </dgm:pt>
    <dgm:pt modelId="{002A5272-873F-4DF1-907A-C522894D8742}" type="sibTrans" cxnId="{8A5BECB4-89A5-479A-AD7C-841A460E5D18}">
      <dgm:prSet/>
      <dgm:spPr/>
      <dgm:t>
        <a:bodyPr/>
        <a:lstStyle/>
        <a:p>
          <a:endParaRPr lang="es-ES">
            <a:solidFill>
              <a:schemeClr val="tx1"/>
            </a:solidFill>
          </a:endParaRPr>
        </a:p>
      </dgm:t>
    </dgm:pt>
    <dgm:pt modelId="{A27BB4ED-0378-45A8-A3F7-0BEADBA2784B}" type="pres">
      <dgm:prSet presAssocID="{090CD648-E201-4F94-A933-A827834FD84C}" presName="Name0" presStyleCnt="0">
        <dgm:presLayoutVars>
          <dgm:dir/>
          <dgm:animLvl val="lvl"/>
          <dgm:resizeHandles val="exact"/>
        </dgm:presLayoutVars>
      </dgm:prSet>
      <dgm:spPr/>
    </dgm:pt>
    <dgm:pt modelId="{C82B6AB6-7A8B-4947-A039-41BE25D510E6}" type="pres">
      <dgm:prSet presAssocID="{94F2AB55-2C41-4676-B637-7EA9559C73B9}" presName="composite" presStyleCnt="0"/>
      <dgm:spPr/>
    </dgm:pt>
    <dgm:pt modelId="{29410EAE-DDDB-415E-AE84-D9A5D9DF5777}" type="pres">
      <dgm:prSet presAssocID="{94F2AB55-2C41-4676-B637-7EA9559C73B9}" presName="parTx" presStyleLbl="alignNode1" presStyleIdx="0" presStyleCnt="2">
        <dgm:presLayoutVars>
          <dgm:chMax val="0"/>
          <dgm:chPref val="0"/>
          <dgm:bulletEnabled val="1"/>
        </dgm:presLayoutVars>
      </dgm:prSet>
      <dgm:spPr/>
    </dgm:pt>
    <dgm:pt modelId="{B622603A-1B31-4ECA-AED8-24B59F2FF3F7}" type="pres">
      <dgm:prSet presAssocID="{94F2AB55-2C41-4676-B637-7EA9559C73B9}" presName="desTx" presStyleLbl="alignAccFollowNode1" presStyleIdx="0" presStyleCnt="2">
        <dgm:presLayoutVars>
          <dgm:bulletEnabled val="1"/>
        </dgm:presLayoutVars>
      </dgm:prSet>
      <dgm:spPr/>
    </dgm:pt>
    <dgm:pt modelId="{EA0EE2B3-9968-40A0-B8D6-7BBA182E598F}" type="pres">
      <dgm:prSet presAssocID="{F9D20533-4A28-4041-A8AF-823D511CD0BC}" presName="space" presStyleCnt="0"/>
      <dgm:spPr/>
    </dgm:pt>
    <dgm:pt modelId="{79329322-ECF7-4E3A-963D-5F55F4740562}" type="pres">
      <dgm:prSet presAssocID="{C582C70D-C72E-4B17-B97A-049CBBCEC9CC}" presName="composite" presStyleCnt="0"/>
      <dgm:spPr/>
    </dgm:pt>
    <dgm:pt modelId="{C5E8C06E-6B88-42B1-9B6B-86BCDFB21BA9}" type="pres">
      <dgm:prSet presAssocID="{C582C70D-C72E-4B17-B97A-049CBBCEC9CC}" presName="parTx" presStyleLbl="alignNode1" presStyleIdx="1" presStyleCnt="2">
        <dgm:presLayoutVars>
          <dgm:chMax val="0"/>
          <dgm:chPref val="0"/>
          <dgm:bulletEnabled val="1"/>
        </dgm:presLayoutVars>
      </dgm:prSet>
      <dgm:spPr/>
    </dgm:pt>
    <dgm:pt modelId="{7F9CC513-6F80-4D81-9299-BB4A0241738E}" type="pres">
      <dgm:prSet presAssocID="{C582C70D-C72E-4B17-B97A-049CBBCEC9CC}" presName="desTx" presStyleLbl="alignAccFollowNode1" presStyleIdx="1" presStyleCnt="2">
        <dgm:presLayoutVars>
          <dgm:bulletEnabled val="1"/>
        </dgm:presLayoutVars>
      </dgm:prSet>
      <dgm:spPr/>
    </dgm:pt>
  </dgm:ptLst>
  <dgm:cxnLst>
    <dgm:cxn modelId="{D7780C18-FCDF-4015-B0EB-8775373C778F}" srcId="{C582C70D-C72E-4B17-B97A-049CBBCEC9CC}" destId="{1781DFDB-73DC-46DA-9887-3512D8CBEC99}" srcOrd="1" destOrd="0" parTransId="{8054E8D7-6826-49C3-854D-2D5126ECFADA}" sibTransId="{08F228A4-F2AB-41F0-B965-636D588DC7CB}"/>
    <dgm:cxn modelId="{39E32D2E-38BF-4231-B01A-68CB12C65053}" type="presOf" srcId="{FDDDCB85-BC9D-4201-B86A-F7883FF32832}" destId="{7F9CC513-6F80-4D81-9299-BB4A0241738E}" srcOrd="0" destOrd="5" presId="urn:microsoft.com/office/officeart/2005/8/layout/hList1"/>
    <dgm:cxn modelId="{FCDFE733-0E0F-4B10-AC47-D809E9B51ACE}" type="presOf" srcId="{9ABCD67B-2F1F-42AB-986C-0773A51C3F5F}" destId="{7F9CC513-6F80-4D81-9299-BB4A0241738E}" srcOrd="0" destOrd="8" presId="urn:microsoft.com/office/officeart/2005/8/layout/hList1"/>
    <dgm:cxn modelId="{1B084C3B-AF59-47B5-BD02-288C27620047}" type="presOf" srcId="{E5960884-5727-45EE-9B2C-83F1AD8530AC}" destId="{7F9CC513-6F80-4D81-9299-BB4A0241738E}" srcOrd="0" destOrd="6" presId="urn:microsoft.com/office/officeart/2005/8/layout/hList1"/>
    <dgm:cxn modelId="{72309F3B-1F5C-46DE-B857-D7CCDE4817E0}" type="presOf" srcId="{C582C70D-C72E-4B17-B97A-049CBBCEC9CC}" destId="{C5E8C06E-6B88-42B1-9B6B-86BCDFB21BA9}" srcOrd="0" destOrd="0" presId="urn:microsoft.com/office/officeart/2005/8/layout/hList1"/>
    <dgm:cxn modelId="{5F086143-7BE2-411C-8D15-FE0B0512CBCB}" srcId="{C582C70D-C72E-4B17-B97A-049CBBCEC9CC}" destId="{84CD4032-1A60-465C-86C8-0FB502BFA325}" srcOrd="2" destOrd="0" parTransId="{D4BD437E-D439-4821-B2BC-3C7DA87999A7}" sibTransId="{FEECFF6B-534E-40B0-8CFB-06DE90D680CB}"/>
    <dgm:cxn modelId="{67249047-C077-4750-AAF1-6D1EA36899A7}" type="presOf" srcId="{1781DFDB-73DC-46DA-9887-3512D8CBEC99}" destId="{7F9CC513-6F80-4D81-9299-BB4A0241738E}" srcOrd="0" destOrd="1" presId="urn:microsoft.com/office/officeart/2005/8/layout/hList1"/>
    <dgm:cxn modelId="{6D712B71-4874-4542-9BB6-65815A859E3E}" srcId="{090CD648-E201-4F94-A933-A827834FD84C}" destId="{94F2AB55-2C41-4676-B637-7EA9559C73B9}" srcOrd="0" destOrd="0" parTransId="{7CB67B54-8C49-4C44-BDB7-1AED030F3C1E}" sibTransId="{F9D20533-4A28-4041-A8AF-823D511CD0BC}"/>
    <dgm:cxn modelId="{128A0678-302B-498B-8CEE-92A30CFAE763}" type="presOf" srcId="{84CD4032-1A60-465C-86C8-0FB502BFA325}" destId="{7F9CC513-6F80-4D81-9299-BB4A0241738E}" srcOrd="0" destOrd="2" presId="urn:microsoft.com/office/officeart/2005/8/layout/hList1"/>
    <dgm:cxn modelId="{07533183-1608-404E-B596-F82A1CE3DFA4}" srcId="{C582C70D-C72E-4B17-B97A-049CBBCEC9CC}" destId="{3372AA04-00ED-4D74-B360-3A498E4E5E22}" srcOrd="3" destOrd="0" parTransId="{6A0A0CCB-21E7-4716-8D74-591D61CE8D9F}" sibTransId="{783AEA0C-5DE6-4A30-9127-4A97337F44E6}"/>
    <dgm:cxn modelId="{61FE608A-7AD2-4613-9B35-CF038C7E0F8F}" srcId="{C582C70D-C72E-4B17-B97A-049CBBCEC9CC}" destId="{BA6EB007-B9EE-40D2-810C-024158BDDFB6}" srcOrd="0" destOrd="0" parTransId="{30110C1A-5432-4A91-8DE5-C1992042958E}" sibTransId="{23052721-49B2-43BF-9C98-975A0DD891AB}"/>
    <dgm:cxn modelId="{4A5F5893-48D6-49BA-9E02-7A3CA557CC43}" srcId="{94F2AB55-2C41-4676-B637-7EA9559C73B9}" destId="{160FC8B6-5D99-43A0-B221-34210AF9CBF0}" srcOrd="0" destOrd="0" parTransId="{B6940636-5599-42E4-9EED-BEC5C0428757}" sibTransId="{A121EA38-FFFB-458B-A483-7F2DF6D958AE}"/>
    <dgm:cxn modelId="{65975094-778F-496C-8CCE-3B4976115A3F}" srcId="{C582C70D-C72E-4B17-B97A-049CBBCEC9CC}" destId="{E5960884-5727-45EE-9B2C-83F1AD8530AC}" srcOrd="6" destOrd="0" parTransId="{2B5526F0-34BE-438B-A711-35FA559D0924}" sibTransId="{0644AB42-3E99-4ED4-916B-E72E7DF5DDC7}"/>
    <dgm:cxn modelId="{69C0079C-266E-4456-8EDA-C182EFE7E49E}" type="presOf" srcId="{B0956EA1-315A-4516-9A06-E72D734D5FE2}" destId="{7F9CC513-6F80-4D81-9299-BB4A0241738E}" srcOrd="0" destOrd="4" presId="urn:microsoft.com/office/officeart/2005/8/layout/hList1"/>
    <dgm:cxn modelId="{8F3838AA-A8D7-4F06-A4DC-C20A847794BF}" type="presOf" srcId="{BA6EB007-B9EE-40D2-810C-024158BDDFB6}" destId="{7F9CC513-6F80-4D81-9299-BB4A0241738E}" srcOrd="0" destOrd="0" presId="urn:microsoft.com/office/officeart/2005/8/layout/hList1"/>
    <dgm:cxn modelId="{0B59BFAA-9BF8-47A3-BFB9-5B42AC3848A8}" type="presOf" srcId="{090CD648-E201-4F94-A933-A827834FD84C}" destId="{A27BB4ED-0378-45A8-A3F7-0BEADBA2784B}" srcOrd="0" destOrd="0" presId="urn:microsoft.com/office/officeart/2005/8/layout/hList1"/>
    <dgm:cxn modelId="{316D67AD-11E6-4E5C-BE6C-21298716304C}" srcId="{C582C70D-C72E-4B17-B97A-049CBBCEC9CC}" destId="{A23DD932-2E58-444C-8EC7-26A903BF6BF4}" srcOrd="7" destOrd="0" parTransId="{384FE5BC-0A5A-4FA5-9389-6F13C7142125}" sibTransId="{066CA978-B4F6-44FE-A6F0-E52092E5D136}"/>
    <dgm:cxn modelId="{8A5BECB4-89A5-479A-AD7C-841A460E5D18}" srcId="{090CD648-E201-4F94-A933-A827834FD84C}" destId="{C582C70D-C72E-4B17-B97A-049CBBCEC9CC}" srcOrd="1" destOrd="0" parTransId="{6F5C58F4-4D11-48E9-94B7-7FA518460155}" sibTransId="{002A5272-873F-4DF1-907A-C522894D8742}"/>
    <dgm:cxn modelId="{F7ACADB9-53EE-454C-81C3-733EDF2F5911}" type="presOf" srcId="{A23DD932-2E58-444C-8EC7-26A903BF6BF4}" destId="{7F9CC513-6F80-4D81-9299-BB4A0241738E}" srcOrd="0" destOrd="7" presId="urn:microsoft.com/office/officeart/2005/8/layout/hList1"/>
    <dgm:cxn modelId="{CB5CF4CA-F9FF-42D0-8A61-8031C9FCEE94}" type="presOf" srcId="{3372AA04-00ED-4D74-B360-3A498E4E5E22}" destId="{7F9CC513-6F80-4D81-9299-BB4A0241738E}" srcOrd="0" destOrd="3" presId="urn:microsoft.com/office/officeart/2005/8/layout/hList1"/>
    <dgm:cxn modelId="{429307E3-FA2A-4B7A-B139-ACE43B5A9929}" srcId="{C582C70D-C72E-4B17-B97A-049CBBCEC9CC}" destId="{B0956EA1-315A-4516-9A06-E72D734D5FE2}" srcOrd="4" destOrd="0" parTransId="{E463D906-2A96-4E21-81C7-CAFFB1FCD0C1}" sibTransId="{00EB0BB7-259A-4BDA-A766-F8799286A80F}"/>
    <dgm:cxn modelId="{B79469E5-9697-448B-958E-BE169B782023}" srcId="{C582C70D-C72E-4B17-B97A-049CBBCEC9CC}" destId="{FDDDCB85-BC9D-4201-B86A-F7883FF32832}" srcOrd="5" destOrd="0" parTransId="{1AE808C3-27FB-4A5E-97B7-80A6DB41FCEF}" sibTransId="{D6C28DAE-1980-44CA-B501-C8E36B7AE087}"/>
    <dgm:cxn modelId="{6EAB19E7-627D-48E6-B411-55840620E71A}" type="presOf" srcId="{94F2AB55-2C41-4676-B637-7EA9559C73B9}" destId="{29410EAE-DDDB-415E-AE84-D9A5D9DF5777}" srcOrd="0" destOrd="0" presId="urn:microsoft.com/office/officeart/2005/8/layout/hList1"/>
    <dgm:cxn modelId="{1A14AFE9-7CC1-4FF8-A734-CA1B7562EB2F}" srcId="{C582C70D-C72E-4B17-B97A-049CBBCEC9CC}" destId="{9ABCD67B-2F1F-42AB-986C-0773A51C3F5F}" srcOrd="8" destOrd="0" parTransId="{B25FED4C-8D94-484F-A32C-AD609E63A1EC}" sibTransId="{8079178C-3583-4543-9ED5-D3C755D7F594}"/>
    <dgm:cxn modelId="{38A67EEA-1555-4F00-A475-17BBD717C5B6}" type="presOf" srcId="{160FC8B6-5D99-43A0-B221-34210AF9CBF0}" destId="{B622603A-1B31-4ECA-AED8-24B59F2FF3F7}" srcOrd="0" destOrd="0" presId="urn:microsoft.com/office/officeart/2005/8/layout/hList1"/>
    <dgm:cxn modelId="{E5815E69-64A7-4D3B-B536-224FFFBEEFBF}" type="presParOf" srcId="{A27BB4ED-0378-45A8-A3F7-0BEADBA2784B}" destId="{C82B6AB6-7A8B-4947-A039-41BE25D510E6}" srcOrd="0" destOrd="0" presId="urn:microsoft.com/office/officeart/2005/8/layout/hList1"/>
    <dgm:cxn modelId="{564284CF-533F-4A10-B98D-1593BC2813C3}" type="presParOf" srcId="{C82B6AB6-7A8B-4947-A039-41BE25D510E6}" destId="{29410EAE-DDDB-415E-AE84-D9A5D9DF5777}" srcOrd="0" destOrd="0" presId="urn:microsoft.com/office/officeart/2005/8/layout/hList1"/>
    <dgm:cxn modelId="{D2CD6157-3268-4E2B-8730-734019E01F47}" type="presParOf" srcId="{C82B6AB6-7A8B-4947-A039-41BE25D510E6}" destId="{B622603A-1B31-4ECA-AED8-24B59F2FF3F7}" srcOrd="1" destOrd="0" presId="urn:microsoft.com/office/officeart/2005/8/layout/hList1"/>
    <dgm:cxn modelId="{BCFB6E87-561F-4DA3-96C0-AA4C8BD54049}" type="presParOf" srcId="{A27BB4ED-0378-45A8-A3F7-0BEADBA2784B}" destId="{EA0EE2B3-9968-40A0-B8D6-7BBA182E598F}" srcOrd="1" destOrd="0" presId="urn:microsoft.com/office/officeart/2005/8/layout/hList1"/>
    <dgm:cxn modelId="{7CBF341A-FCB2-459B-8D7E-720F55F5C018}" type="presParOf" srcId="{A27BB4ED-0378-45A8-A3F7-0BEADBA2784B}" destId="{79329322-ECF7-4E3A-963D-5F55F4740562}" srcOrd="2" destOrd="0" presId="urn:microsoft.com/office/officeart/2005/8/layout/hList1"/>
    <dgm:cxn modelId="{3066392D-CC65-4FF5-8EF8-92D44374B7E5}" type="presParOf" srcId="{79329322-ECF7-4E3A-963D-5F55F4740562}" destId="{C5E8C06E-6B88-42B1-9B6B-86BCDFB21BA9}" srcOrd="0" destOrd="0" presId="urn:microsoft.com/office/officeart/2005/8/layout/hList1"/>
    <dgm:cxn modelId="{2F9C37ED-6809-459E-8A93-58B4E0E12537}" type="presParOf" srcId="{79329322-ECF7-4E3A-963D-5F55F4740562}" destId="{7F9CC513-6F80-4D81-9299-BB4A0241738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3831AFF-19C8-4EB5-827E-E8F905693E16}" type="doc">
      <dgm:prSet loTypeId="urn:microsoft.com/office/officeart/2005/8/layout/hierarchy4" loCatId="hierarchy" qsTypeId="urn:microsoft.com/office/officeart/2005/8/quickstyle/simple1" qsCatId="simple" csTypeId="urn:microsoft.com/office/officeart/2005/8/colors/accent1_1" csCatId="accent1" phldr="1"/>
      <dgm:spPr/>
      <dgm:t>
        <a:bodyPr/>
        <a:lstStyle/>
        <a:p>
          <a:endParaRPr lang="es-ES"/>
        </a:p>
      </dgm:t>
    </dgm:pt>
    <dgm:pt modelId="{3ABB2A3E-59BE-4BA8-A509-BE37E5DD4118}">
      <dgm:prSet/>
      <dgm:spPr/>
      <dgm:t>
        <a:bodyPr/>
        <a:lstStyle/>
        <a:p>
          <a:pPr rtl="0"/>
          <a:r>
            <a:rPr lang="es-MX"/>
            <a:t>Análisis de contenido.</a:t>
          </a:r>
        </a:p>
      </dgm:t>
    </dgm:pt>
    <dgm:pt modelId="{E74921FB-A8B9-4913-A45D-1DF5321122E5}" type="parTrans" cxnId="{FB4CC62E-A8B1-4751-B73C-C044844093BB}">
      <dgm:prSet/>
      <dgm:spPr/>
      <dgm:t>
        <a:bodyPr/>
        <a:lstStyle/>
        <a:p>
          <a:endParaRPr lang="es-ES"/>
        </a:p>
      </dgm:t>
    </dgm:pt>
    <dgm:pt modelId="{5EB729AB-3D43-4BAD-9543-C1252847C8C5}" type="sibTrans" cxnId="{FB4CC62E-A8B1-4751-B73C-C044844093BB}">
      <dgm:prSet/>
      <dgm:spPr/>
      <dgm:t>
        <a:bodyPr/>
        <a:lstStyle/>
        <a:p>
          <a:endParaRPr lang="es-ES"/>
        </a:p>
      </dgm:t>
    </dgm:pt>
    <dgm:pt modelId="{EF366A4B-0E06-4DE6-A89D-6CA7D325609D}">
      <dgm:prSet/>
      <dgm:spPr/>
      <dgm:t>
        <a:bodyPr/>
        <a:lstStyle/>
        <a:p>
          <a:pPr rtl="0"/>
          <a:r>
            <a:rPr lang="es-MX"/>
            <a:t>Es un método de observación y medición donde en vez de observar el comportamiento de las personas en forma directa o pedirles que contesten escalas, el investigador toma las comunicaciones que la gente ha producido como diálogos, discursos, escritos, etc.</a:t>
          </a:r>
        </a:p>
      </dgm:t>
    </dgm:pt>
    <dgm:pt modelId="{35B7902C-641C-4360-9CE1-C3B4366E8F4D}" type="parTrans" cxnId="{4A1C4DB5-5606-4E0F-B446-DBA7F3639CA0}">
      <dgm:prSet/>
      <dgm:spPr/>
      <dgm:t>
        <a:bodyPr/>
        <a:lstStyle/>
        <a:p>
          <a:endParaRPr lang="es-ES"/>
        </a:p>
      </dgm:t>
    </dgm:pt>
    <dgm:pt modelId="{6D4894BA-0A0E-4EF5-9934-218FBB926023}" type="sibTrans" cxnId="{4A1C4DB5-5606-4E0F-B446-DBA7F3639CA0}">
      <dgm:prSet/>
      <dgm:spPr/>
      <dgm:t>
        <a:bodyPr/>
        <a:lstStyle/>
        <a:p>
          <a:endParaRPr lang="es-ES"/>
        </a:p>
      </dgm:t>
    </dgm:pt>
    <dgm:pt modelId="{D5AFB806-A39D-46A8-9718-869FA6285CC5}">
      <dgm:prSet/>
      <dgm:spPr/>
      <dgm:t>
        <a:bodyPr/>
        <a:lstStyle/>
        <a:p>
          <a:pPr rtl="0"/>
          <a:r>
            <a:rPr lang="es-MX"/>
            <a:t>Por lo tanto, los documentos escritos son una fuente de información fundamental en este tipo de investigaciones.</a:t>
          </a:r>
        </a:p>
      </dgm:t>
    </dgm:pt>
    <dgm:pt modelId="{92494B60-8CB3-4658-9BC6-7499D6B5D229}" type="parTrans" cxnId="{6C3FF034-839E-4885-9392-1798CADB41CA}">
      <dgm:prSet/>
      <dgm:spPr/>
      <dgm:t>
        <a:bodyPr/>
        <a:lstStyle/>
        <a:p>
          <a:endParaRPr lang="es-ES"/>
        </a:p>
      </dgm:t>
    </dgm:pt>
    <dgm:pt modelId="{D2622C57-5865-42DB-AEA9-C4204B903F79}" type="sibTrans" cxnId="{6C3FF034-839E-4885-9392-1798CADB41CA}">
      <dgm:prSet/>
      <dgm:spPr/>
      <dgm:t>
        <a:bodyPr/>
        <a:lstStyle/>
        <a:p>
          <a:endParaRPr lang="es-ES"/>
        </a:p>
      </dgm:t>
    </dgm:pt>
    <dgm:pt modelId="{74C607F2-487B-4573-8EBE-FB9FF9A4DBF3}">
      <dgm:prSet/>
      <dgm:spPr/>
      <dgm:t>
        <a:bodyPr/>
        <a:lstStyle/>
        <a:p>
          <a:pPr rtl="0"/>
          <a:r>
            <a:rPr lang="es-MX" dirty="0"/>
            <a:t>Estudia de manera rigurosa y sistemática el tipo de mensaje que conlleva la información que desea analizarse.</a:t>
          </a:r>
        </a:p>
      </dgm:t>
    </dgm:pt>
    <dgm:pt modelId="{D961DC2B-018A-48CA-B6BC-8F000D8E641A}" type="parTrans" cxnId="{9B1EFF14-7828-4047-86BB-584F359A50FA}">
      <dgm:prSet/>
      <dgm:spPr/>
      <dgm:t>
        <a:bodyPr/>
        <a:lstStyle/>
        <a:p>
          <a:endParaRPr lang="es-ES"/>
        </a:p>
      </dgm:t>
    </dgm:pt>
    <dgm:pt modelId="{AAC02447-1AC5-4640-B6B1-F76DCB83F7C9}" type="sibTrans" cxnId="{9B1EFF14-7828-4047-86BB-584F359A50FA}">
      <dgm:prSet/>
      <dgm:spPr/>
      <dgm:t>
        <a:bodyPr/>
        <a:lstStyle/>
        <a:p>
          <a:endParaRPr lang="es-ES"/>
        </a:p>
      </dgm:t>
    </dgm:pt>
    <dgm:pt modelId="{02EA9791-E044-42C2-BB35-84DC04F43693}">
      <dgm:prSet/>
      <dgm:spPr/>
      <dgm:t>
        <a:bodyPr/>
        <a:lstStyle/>
        <a:p>
          <a:pPr rtl="0"/>
          <a:r>
            <a:rPr lang="es-MX" dirty="0"/>
            <a:t>Se trata de un análisis que implica la definición e identificación de los elementos e ideas centrales de un documento, su clasificación dentro de ciertas categorías y su reinterpretación para suponer o inferir con cierta base la intención contenida en el mensaje que se quiere hacer llegar al lector.</a:t>
          </a:r>
        </a:p>
      </dgm:t>
    </dgm:pt>
    <dgm:pt modelId="{CD933D1A-23DE-4E73-BE7D-1576E0E6D137}" type="parTrans" cxnId="{3B042AE0-1E0E-4768-84BB-CE4D9761E35B}">
      <dgm:prSet/>
      <dgm:spPr/>
      <dgm:t>
        <a:bodyPr/>
        <a:lstStyle/>
        <a:p>
          <a:endParaRPr lang="es-ES"/>
        </a:p>
      </dgm:t>
    </dgm:pt>
    <dgm:pt modelId="{33A7ABCD-02DC-4B76-99BD-38BB962BAAF6}" type="sibTrans" cxnId="{3B042AE0-1E0E-4768-84BB-CE4D9761E35B}">
      <dgm:prSet/>
      <dgm:spPr/>
      <dgm:t>
        <a:bodyPr/>
        <a:lstStyle/>
        <a:p>
          <a:endParaRPr lang="es-ES"/>
        </a:p>
      </dgm:t>
    </dgm:pt>
    <dgm:pt modelId="{266DD72D-0B22-4055-A468-E7194B929B69}" type="pres">
      <dgm:prSet presAssocID="{43831AFF-19C8-4EB5-827E-E8F905693E16}" presName="Name0" presStyleCnt="0">
        <dgm:presLayoutVars>
          <dgm:chPref val="1"/>
          <dgm:dir/>
          <dgm:animOne val="branch"/>
          <dgm:animLvl val="lvl"/>
          <dgm:resizeHandles/>
        </dgm:presLayoutVars>
      </dgm:prSet>
      <dgm:spPr/>
    </dgm:pt>
    <dgm:pt modelId="{C922CEC6-1AD0-4C17-B15D-A658E7CFDE42}" type="pres">
      <dgm:prSet presAssocID="{3ABB2A3E-59BE-4BA8-A509-BE37E5DD4118}" presName="vertOne" presStyleCnt="0"/>
      <dgm:spPr/>
    </dgm:pt>
    <dgm:pt modelId="{841313F1-CB57-4B22-B9B9-041F0655FDAC}" type="pres">
      <dgm:prSet presAssocID="{3ABB2A3E-59BE-4BA8-A509-BE37E5DD4118}" presName="txOne" presStyleLbl="node0" presStyleIdx="0" presStyleCnt="1" custScaleY="30685">
        <dgm:presLayoutVars>
          <dgm:chPref val="3"/>
        </dgm:presLayoutVars>
      </dgm:prSet>
      <dgm:spPr/>
    </dgm:pt>
    <dgm:pt modelId="{6240696A-7F00-4451-9B44-BCF1C29296FB}" type="pres">
      <dgm:prSet presAssocID="{3ABB2A3E-59BE-4BA8-A509-BE37E5DD4118}" presName="parTransOne" presStyleCnt="0"/>
      <dgm:spPr/>
    </dgm:pt>
    <dgm:pt modelId="{C3A71C65-8E52-4B28-AA6D-2CF5322D5E59}" type="pres">
      <dgm:prSet presAssocID="{3ABB2A3E-59BE-4BA8-A509-BE37E5DD4118}" presName="horzOne" presStyleCnt="0"/>
      <dgm:spPr/>
    </dgm:pt>
    <dgm:pt modelId="{4509520D-59FB-4C9E-8EE4-6B4BA6638B66}" type="pres">
      <dgm:prSet presAssocID="{EF366A4B-0E06-4DE6-A89D-6CA7D325609D}" presName="vertTwo" presStyleCnt="0"/>
      <dgm:spPr/>
    </dgm:pt>
    <dgm:pt modelId="{F889E622-E6A1-4376-8E4C-42EEE3D74F86}" type="pres">
      <dgm:prSet presAssocID="{EF366A4B-0E06-4DE6-A89D-6CA7D325609D}" presName="txTwo" presStyleLbl="node2" presStyleIdx="0" presStyleCnt="4">
        <dgm:presLayoutVars>
          <dgm:chPref val="3"/>
        </dgm:presLayoutVars>
      </dgm:prSet>
      <dgm:spPr/>
    </dgm:pt>
    <dgm:pt modelId="{6BAFAD85-0E3A-455A-B98A-9ECB24BA327B}" type="pres">
      <dgm:prSet presAssocID="{EF366A4B-0E06-4DE6-A89D-6CA7D325609D}" presName="horzTwo" presStyleCnt="0"/>
      <dgm:spPr/>
    </dgm:pt>
    <dgm:pt modelId="{D1487CFB-EDC5-4AF5-BA0B-30AE7DC8C248}" type="pres">
      <dgm:prSet presAssocID="{6D4894BA-0A0E-4EF5-9934-218FBB926023}" presName="sibSpaceTwo" presStyleCnt="0"/>
      <dgm:spPr/>
    </dgm:pt>
    <dgm:pt modelId="{84FEF0DF-DED7-4D21-9B13-D34AFD6F02C8}" type="pres">
      <dgm:prSet presAssocID="{D5AFB806-A39D-46A8-9718-869FA6285CC5}" presName="vertTwo" presStyleCnt="0"/>
      <dgm:spPr/>
    </dgm:pt>
    <dgm:pt modelId="{1E77BF9A-DD9C-4AA9-83B3-852C742046C8}" type="pres">
      <dgm:prSet presAssocID="{D5AFB806-A39D-46A8-9718-869FA6285CC5}" presName="txTwo" presStyleLbl="node2" presStyleIdx="1" presStyleCnt="4">
        <dgm:presLayoutVars>
          <dgm:chPref val="3"/>
        </dgm:presLayoutVars>
      </dgm:prSet>
      <dgm:spPr/>
    </dgm:pt>
    <dgm:pt modelId="{94B36FA0-0679-466C-99E2-AA94D94D00F3}" type="pres">
      <dgm:prSet presAssocID="{D5AFB806-A39D-46A8-9718-869FA6285CC5}" presName="horzTwo" presStyleCnt="0"/>
      <dgm:spPr/>
    </dgm:pt>
    <dgm:pt modelId="{B2677C94-116B-4EFF-BCDF-383FB627BEE2}" type="pres">
      <dgm:prSet presAssocID="{D2622C57-5865-42DB-AEA9-C4204B903F79}" presName="sibSpaceTwo" presStyleCnt="0"/>
      <dgm:spPr/>
    </dgm:pt>
    <dgm:pt modelId="{B9E13A26-CF76-457A-9581-60D878969072}" type="pres">
      <dgm:prSet presAssocID="{74C607F2-487B-4573-8EBE-FB9FF9A4DBF3}" presName="vertTwo" presStyleCnt="0"/>
      <dgm:spPr/>
    </dgm:pt>
    <dgm:pt modelId="{2F406588-0D7E-4DF6-82C9-21B8745CE205}" type="pres">
      <dgm:prSet presAssocID="{74C607F2-487B-4573-8EBE-FB9FF9A4DBF3}" presName="txTwo" presStyleLbl="node2" presStyleIdx="2" presStyleCnt="4">
        <dgm:presLayoutVars>
          <dgm:chPref val="3"/>
        </dgm:presLayoutVars>
      </dgm:prSet>
      <dgm:spPr/>
    </dgm:pt>
    <dgm:pt modelId="{D4F4BDDE-1808-48C1-AFE8-71177659FB27}" type="pres">
      <dgm:prSet presAssocID="{74C607F2-487B-4573-8EBE-FB9FF9A4DBF3}" presName="horzTwo" presStyleCnt="0"/>
      <dgm:spPr/>
    </dgm:pt>
    <dgm:pt modelId="{D445D3BE-8F6C-4EF1-BF82-EF1CA10A0E93}" type="pres">
      <dgm:prSet presAssocID="{AAC02447-1AC5-4640-B6B1-F76DCB83F7C9}" presName="sibSpaceTwo" presStyleCnt="0"/>
      <dgm:spPr/>
    </dgm:pt>
    <dgm:pt modelId="{26C22D7E-728E-409B-8DE8-72725AB91A52}" type="pres">
      <dgm:prSet presAssocID="{02EA9791-E044-42C2-BB35-84DC04F43693}" presName="vertTwo" presStyleCnt="0"/>
      <dgm:spPr/>
    </dgm:pt>
    <dgm:pt modelId="{E1D0CB40-4281-4772-B17C-20B01558480D}" type="pres">
      <dgm:prSet presAssocID="{02EA9791-E044-42C2-BB35-84DC04F43693}" presName="txTwo" presStyleLbl="node2" presStyleIdx="3" presStyleCnt="4">
        <dgm:presLayoutVars>
          <dgm:chPref val="3"/>
        </dgm:presLayoutVars>
      </dgm:prSet>
      <dgm:spPr/>
    </dgm:pt>
    <dgm:pt modelId="{E9A93374-D0C4-4EA8-9F4E-2CEBB595F2E8}" type="pres">
      <dgm:prSet presAssocID="{02EA9791-E044-42C2-BB35-84DC04F43693}" presName="horzTwo" presStyleCnt="0"/>
      <dgm:spPr/>
    </dgm:pt>
  </dgm:ptLst>
  <dgm:cxnLst>
    <dgm:cxn modelId="{9B1EFF14-7828-4047-86BB-584F359A50FA}" srcId="{3ABB2A3E-59BE-4BA8-A509-BE37E5DD4118}" destId="{74C607F2-487B-4573-8EBE-FB9FF9A4DBF3}" srcOrd="2" destOrd="0" parTransId="{D961DC2B-018A-48CA-B6BC-8F000D8E641A}" sibTransId="{AAC02447-1AC5-4640-B6B1-F76DCB83F7C9}"/>
    <dgm:cxn modelId="{FB4CC62E-A8B1-4751-B73C-C044844093BB}" srcId="{43831AFF-19C8-4EB5-827E-E8F905693E16}" destId="{3ABB2A3E-59BE-4BA8-A509-BE37E5DD4118}" srcOrd="0" destOrd="0" parTransId="{E74921FB-A8B9-4913-A45D-1DF5321122E5}" sibTransId="{5EB729AB-3D43-4BAD-9543-C1252847C8C5}"/>
    <dgm:cxn modelId="{6C3FF034-839E-4885-9392-1798CADB41CA}" srcId="{3ABB2A3E-59BE-4BA8-A509-BE37E5DD4118}" destId="{D5AFB806-A39D-46A8-9718-869FA6285CC5}" srcOrd="1" destOrd="0" parTransId="{92494B60-8CB3-4658-9BC6-7499D6B5D229}" sibTransId="{D2622C57-5865-42DB-AEA9-C4204B903F79}"/>
    <dgm:cxn modelId="{EB25F756-EF63-49C1-8E34-69CA57332B30}" type="presOf" srcId="{3ABB2A3E-59BE-4BA8-A509-BE37E5DD4118}" destId="{841313F1-CB57-4B22-B9B9-041F0655FDAC}" srcOrd="0" destOrd="0" presId="urn:microsoft.com/office/officeart/2005/8/layout/hierarchy4"/>
    <dgm:cxn modelId="{B7EE866F-5491-4975-886B-F67721922338}" type="presOf" srcId="{02EA9791-E044-42C2-BB35-84DC04F43693}" destId="{E1D0CB40-4281-4772-B17C-20B01558480D}" srcOrd="0" destOrd="0" presId="urn:microsoft.com/office/officeart/2005/8/layout/hierarchy4"/>
    <dgm:cxn modelId="{124602A9-BE94-40D0-93C8-D99D84263353}" type="presOf" srcId="{EF366A4B-0E06-4DE6-A89D-6CA7D325609D}" destId="{F889E622-E6A1-4376-8E4C-42EEE3D74F86}" srcOrd="0" destOrd="0" presId="urn:microsoft.com/office/officeart/2005/8/layout/hierarchy4"/>
    <dgm:cxn modelId="{4A1C4DB5-5606-4E0F-B446-DBA7F3639CA0}" srcId="{3ABB2A3E-59BE-4BA8-A509-BE37E5DD4118}" destId="{EF366A4B-0E06-4DE6-A89D-6CA7D325609D}" srcOrd="0" destOrd="0" parTransId="{35B7902C-641C-4360-9CE1-C3B4366E8F4D}" sibTransId="{6D4894BA-0A0E-4EF5-9934-218FBB926023}"/>
    <dgm:cxn modelId="{6D8C14CE-A79A-4DBB-ADAD-C81EBEA35C2D}" type="presOf" srcId="{D5AFB806-A39D-46A8-9718-869FA6285CC5}" destId="{1E77BF9A-DD9C-4AA9-83B3-852C742046C8}" srcOrd="0" destOrd="0" presId="urn:microsoft.com/office/officeart/2005/8/layout/hierarchy4"/>
    <dgm:cxn modelId="{3B042AE0-1E0E-4768-84BB-CE4D9761E35B}" srcId="{3ABB2A3E-59BE-4BA8-A509-BE37E5DD4118}" destId="{02EA9791-E044-42C2-BB35-84DC04F43693}" srcOrd="3" destOrd="0" parTransId="{CD933D1A-23DE-4E73-BE7D-1576E0E6D137}" sibTransId="{33A7ABCD-02DC-4B76-99BD-38BB962BAAF6}"/>
    <dgm:cxn modelId="{B0DE22EB-D34B-4644-9066-277EC321DE4A}" type="presOf" srcId="{43831AFF-19C8-4EB5-827E-E8F905693E16}" destId="{266DD72D-0B22-4055-A468-E7194B929B69}" srcOrd="0" destOrd="0" presId="urn:microsoft.com/office/officeart/2005/8/layout/hierarchy4"/>
    <dgm:cxn modelId="{AC5658EC-7FB4-4534-94C8-F0C3A69DB813}" type="presOf" srcId="{74C607F2-487B-4573-8EBE-FB9FF9A4DBF3}" destId="{2F406588-0D7E-4DF6-82C9-21B8745CE205}" srcOrd="0" destOrd="0" presId="urn:microsoft.com/office/officeart/2005/8/layout/hierarchy4"/>
    <dgm:cxn modelId="{6870A804-2B26-4210-B7A6-AC56B80B71C4}" type="presParOf" srcId="{266DD72D-0B22-4055-A468-E7194B929B69}" destId="{C922CEC6-1AD0-4C17-B15D-A658E7CFDE42}" srcOrd="0" destOrd="0" presId="urn:microsoft.com/office/officeart/2005/8/layout/hierarchy4"/>
    <dgm:cxn modelId="{B6275EDF-80B4-46E8-A252-CE15DF572BC9}" type="presParOf" srcId="{C922CEC6-1AD0-4C17-B15D-A658E7CFDE42}" destId="{841313F1-CB57-4B22-B9B9-041F0655FDAC}" srcOrd="0" destOrd="0" presId="urn:microsoft.com/office/officeart/2005/8/layout/hierarchy4"/>
    <dgm:cxn modelId="{A2AFD7D6-4D28-4B22-AFFA-D387EAB124E9}" type="presParOf" srcId="{C922CEC6-1AD0-4C17-B15D-A658E7CFDE42}" destId="{6240696A-7F00-4451-9B44-BCF1C29296FB}" srcOrd="1" destOrd="0" presId="urn:microsoft.com/office/officeart/2005/8/layout/hierarchy4"/>
    <dgm:cxn modelId="{5F4F21E9-077A-4BDA-A41A-7D56CF73C22C}" type="presParOf" srcId="{C922CEC6-1AD0-4C17-B15D-A658E7CFDE42}" destId="{C3A71C65-8E52-4B28-AA6D-2CF5322D5E59}" srcOrd="2" destOrd="0" presId="urn:microsoft.com/office/officeart/2005/8/layout/hierarchy4"/>
    <dgm:cxn modelId="{13F2A49F-F4DC-4433-BD1F-246EF2F27A14}" type="presParOf" srcId="{C3A71C65-8E52-4B28-AA6D-2CF5322D5E59}" destId="{4509520D-59FB-4C9E-8EE4-6B4BA6638B66}" srcOrd="0" destOrd="0" presId="urn:microsoft.com/office/officeart/2005/8/layout/hierarchy4"/>
    <dgm:cxn modelId="{022D9872-ED9D-4C6B-BB29-D86FD9F01487}" type="presParOf" srcId="{4509520D-59FB-4C9E-8EE4-6B4BA6638B66}" destId="{F889E622-E6A1-4376-8E4C-42EEE3D74F86}" srcOrd="0" destOrd="0" presId="urn:microsoft.com/office/officeart/2005/8/layout/hierarchy4"/>
    <dgm:cxn modelId="{C5C702B7-F7FA-4C32-816A-5C6D7D9B371C}" type="presParOf" srcId="{4509520D-59FB-4C9E-8EE4-6B4BA6638B66}" destId="{6BAFAD85-0E3A-455A-B98A-9ECB24BA327B}" srcOrd="1" destOrd="0" presId="urn:microsoft.com/office/officeart/2005/8/layout/hierarchy4"/>
    <dgm:cxn modelId="{4B911A64-A4F8-4D98-8874-5FAD56EE7EA4}" type="presParOf" srcId="{C3A71C65-8E52-4B28-AA6D-2CF5322D5E59}" destId="{D1487CFB-EDC5-4AF5-BA0B-30AE7DC8C248}" srcOrd="1" destOrd="0" presId="urn:microsoft.com/office/officeart/2005/8/layout/hierarchy4"/>
    <dgm:cxn modelId="{CCDF44CD-7FD0-4BA7-B27D-8ADD5B78CFA1}" type="presParOf" srcId="{C3A71C65-8E52-4B28-AA6D-2CF5322D5E59}" destId="{84FEF0DF-DED7-4D21-9B13-D34AFD6F02C8}" srcOrd="2" destOrd="0" presId="urn:microsoft.com/office/officeart/2005/8/layout/hierarchy4"/>
    <dgm:cxn modelId="{1E32E775-5F19-4A31-B52F-3F46708CA645}" type="presParOf" srcId="{84FEF0DF-DED7-4D21-9B13-D34AFD6F02C8}" destId="{1E77BF9A-DD9C-4AA9-83B3-852C742046C8}" srcOrd="0" destOrd="0" presId="urn:microsoft.com/office/officeart/2005/8/layout/hierarchy4"/>
    <dgm:cxn modelId="{A60A3FD4-E423-465B-A713-4EBEF1BB18DF}" type="presParOf" srcId="{84FEF0DF-DED7-4D21-9B13-D34AFD6F02C8}" destId="{94B36FA0-0679-466C-99E2-AA94D94D00F3}" srcOrd="1" destOrd="0" presId="urn:microsoft.com/office/officeart/2005/8/layout/hierarchy4"/>
    <dgm:cxn modelId="{655390C3-9C27-4410-87ED-1FAA9963B63B}" type="presParOf" srcId="{C3A71C65-8E52-4B28-AA6D-2CF5322D5E59}" destId="{B2677C94-116B-4EFF-BCDF-383FB627BEE2}" srcOrd="3" destOrd="0" presId="urn:microsoft.com/office/officeart/2005/8/layout/hierarchy4"/>
    <dgm:cxn modelId="{7A64D990-8E17-4C33-9216-70B0117BC7B2}" type="presParOf" srcId="{C3A71C65-8E52-4B28-AA6D-2CF5322D5E59}" destId="{B9E13A26-CF76-457A-9581-60D878969072}" srcOrd="4" destOrd="0" presId="urn:microsoft.com/office/officeart/2005/8/layout/hierarchy4"/>
    <dgm:cxn modelId="{30162F95-4E4B-4DB1-90D8-84AC183A8DFB}" type="presParOf" srcId="{B9E13A26-CF76-457A-9581-60D878969072}" destId="{2F406588-0D7E-4DF6-82C9-21B8745CE205}" srcOrd="0" destOrd="0" presId="urn:microsoft.com/office/officeart/2005/8/layout/hierarchy4"/>
    <dgm:cxn modelId="{76056D9E-0690-4981-94FB-E057CF71A313}" type="presParOf" srcId="{B9E13A26-CF76-457A-9581-60D878969072}" destId="{D4F4BDDE-1808-48C1-AFE8-71177659FB27}" srcOrd="1" destOrd="0" presId="urn:microsoft.com/office/officeart/2005/8/layout/hierarchy4"/>
    <dgm:cxn modelId="{3E37B2B1-0EE3-431C-AE2D-8A3B508F2E8B}" type="presParOf" srcId="{C3A71C65-8E52-4B28-AA6D-2CF5322D5E59}" destId="{D445D3BE-8F6C-4EF1-BF82-EF1CA10A0E93}" srcOrd="5" destOrd="0" presId="urn:microsoft.com/office/officeart/2005/8/layout/hierarchy4"/>
    <dgm:cxn modelId="{F2746ECE-A7D8-4E3A-8D59-F2226A6B7B2D}" type="presParOf" srcId="{C3A71C65-8E52-4B28-AA6D-2CF5322D5E59}" destId="{26C22D7E-728E-409B-8DE8-72725AB91A52}" srcOrd="6" destOrd="0" presId="urn:microsoft.com/office/officeart/2005/8/layout/hierarchy4"/>
    <dgm:cxn modelId="{AE556D11-52F6-4127-A816-C4070C8A2095}" type="presParOf" srcId="{26C22D7E-728E-409B-8DE8-72725AB91A52}" destId="{E1D0CB40-4281-4772-B17C-20B01558480D}" srcOrd="0" destOrd="0" presId="urn:microsoft.com/office/officeart/2005/8/layout/hierarchy4"/>
    <dgm:cxn modelId="{7CDD2F91-35EB-4709-A1D4-CB2359797C37}" type="presParOf" srcId="{26C22D7E-728E-409B-8DE8-72725AB91A52}" destId="{E9A93374-D0C4-4EA8-9F4E-2CEBB595F2E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CE6CAB5-99D1-404A-B45B-93FC23FD4D74}" type="doc">
      <dgm:prSet loTypeId="urn:microsoft.com/office/officeart/2005/8/layout/hList3" loCatId="list" qsTypeId="urn:microsoft.com/office/officeart/2005/8/quickstyle/simple1" qsCatId="simple" csTypeId="urn:microsoft.com/office/officeart/2005/8/colors/accent6_1" csCatId="accent6" phldr="1"/>
      <dgm:spPr/>
      <dgm:t>
        <a:bodyPr/>
        <a:lstStyle/>
        <a:p>
          <a:endParaRPr lang="es-ES"/>
        </a:p>
      </dgm:t>
    </dgm:pt>
    <dgm:pt modelId="{D692F3A1-ECF1-4D44-BDAA-C39F56610329}">
      <dgm:prSet/>
      <dgm:spPr/>
      <dgm:t>
        <a:bodyPr/>
        <a:lstStyle/>
        <a:p>
          <a:pPr rtl="0"/>
          <a:r>
            <a:rPr lang="es-MX" dirty="0"/>
            <a:t>Cuantitativa</a:t>
          </a:r>
        </a:p>
      </dgm:t>
    </dgm:pt>
    <dgm:pt modelId="{0A591D05-ED54-44FB-A67D-96D008AC12C0}" type="parTrans" cxnId="{8FBCF76F-8505-439B-B73D-2B9E805FC182}">
      <dgm:prSet/>
      <dgm:spPr/>
      <dgm:t>
        <a:bodyPr/>
        <a:lstStyle/>
        <a:p>
          <a:endParaRPr lang="es-ES"/>
        </a:p>
      </dgm:t>
    </dgm:pt>
    <dgm:pt modelId="{58A4176B-2A17-4BD2-8EA0-02437462FA10}" type="sibTrans" cxnId="{8FBCF76F-8505-439B-B73D-2B9E805FC182}">
      <dgm:prSet/>
      <dgm:spPr/>
      <dgm:t>
        <a:bodyPr/>
        <a:lstStyle/>
        <a:p>
          <a:endParaRPr lang="es-ES"/>
        </a:p>
      </dgm:t>
    </dgm:pt>
    <dgm:pt modelId="{82D28B96-284A-415F-9A27-B56FD5C99A93}">
      <dgm:prSet/>
      <dgm:spPr/>
      <dgm:t>
        <a:bodyPr/>
        <a:lstStyle/>
        <a:p>
          <a:pPr rtl="0"/>
          <a:r>
            <a:rPr lang="es-MX" dirty="0"/>
            <a:t>Este modelo requiere el empleo de un lenguaje unificado y la posibilidad de cuantificación de los fenómenos estudiados, o se expliquen, son principios similares, validados por un método científico o por otros medios. </a:t>
          </a:r>
        </a:p>
      </dgm:t>
    </dgm:pt>
    <dgm:pt modelId="{EE0B4CC3-B983-437E-ADCB-F23B6AC3575A}" type="parTrans" cxnId="{61A87C74-9EC9-4934-B5E7-3DD89AD13CE3}">
      <dgm:prSet/>
      <dgm:spPr/>
      <dgm:t>
        <a:bodyPr/>
        <a:lstStyle/>
        <a:p>
          <a:endParaRPr lang="es-ES"/>
        </a:p>
      </dgm:t>
    </dgm:pt>
    <dgm:pt modelId="{47AB8F71-BEC1-4CAB-92F6-E565B387FFDB}" type="sibTrans" cxnId="{61A87C74-9EC9-4934-B5E7-3DD89AD13CE3}">
      <dgm:prSet/>
      <dgm:spPr/>
      <dgm:t>
        <a:bodyPr/>
        <a:lstStyle/>
        <a:p>
          <a:endParaRPr lang="es-ES"/>
        </a:p>
      </dgm:t>
    </dgm:pt>
    <dgm:pt modelId="{12E862B6-4EB9-4A07-9368-1AD557079D12}">
      <dgm:prSet/>
      <dgm:spPr/>
      <dgm:t>
        <a:bodyPr/>
        <a:lstStyle/>
        <a:p>
          <a:pPr rtl="0"/>
          <a:r>
            <a:rPr lang="es-MX" dirty="0"/>
            <a:t>El estudio cuantitativo está muy generalizado y existe una tendencia a darle mayor credibilidad; implica una nula relación entre el investigador y el objeto de estudio; además se requiere procedimientos estructurados de investigación, para confirmar o rechazar teorías a raíz de sus resultados, con los cuales se hacen inferencias estadísticas; así mismo este método se supone completamente objetivo. </a:t>
          </a:r>
        </a:p>
      </dgm:t>
    </dgm:pt>
    <dgm:pt modelId="{E73B687C-1047-43FD-9A36-398E6D7E97B8}" type="parTrans" cxnId="{499DF7B4-642E-4BE5-8D3A-0BF4CC724E50}">
      <dgm:prSet/>
      <dgm:spPr/>
      <dgm:t>
        <a:bodyPr/>
        <a:lstStyle/>
        <a:p>
          <a:endParaRPr lang="es-ES"/>
        </a:p>
      </dgm:t>
    </dgm:pt>
    <dgm:pt modelId="{5E2E7824-DBCE-46AC-88F3-DABB170A0451}" type="sibTrans" cxnId="{499DF7B4-642E-4BE5-8D3A-0BF4CC724E50}">
      <dgm:prSet/>
      <dgm:spPr/>
      <dgm:t>
        <a:bodyPr/>
        <a:lstStyle/>
        <a:p>
          <a:endParaRPr lang="es-ES"/>
        </a:p>
      </dgm:t>
    </dgm:pt>
    <dgm:pt modelId="{11D5BA43-776A-45C5-AAA6-3B6AD0E4B465}">
      <dgm:prSet/>
      <dgm:spPr/>
      <dgm:t>
        <a:bodyPr/>
        <a:lstStyle/>
        <a:p>
          <a:pPr rtl="0"/>
          <a:r>
            <a:rPr lang="es-MX" dirty="0"/>
            <a:t>Su aplicación es preferible cuando ya existe teoría suficiente, con conceptos definidos que se pueden analizar y medir de manera concreta.</a:t>
          </a:r>
        </a:p>
      </dgm:t>
    </dgm:pt>
    <dgm:pt modelId="{5F5FBB52-2358-4989-8863-F02658C104C3}" type="parTrans" cxnId="{5DFC339B-7CD3-4B10-A825-0201C0FBC65E}">
      <dgm:prSet/>
      <dgm:spPr/>
      <dgm:t>
        <a:bodyPr/>
        <a:lstStyle/>
        <a:p>
          <a:endParaRPr lang="es-ES"/>
        </a:p>
      </dgm:t>
    </dgm:pt>
    <dgm:pt modelId="{69466B1B-36F2-4832-8AB1-3B2C93287A99}" type="sibTrans" cxnId="{5DFC339B-7CD3-4B10-A825-0201C0FBC65E}">
      <dgm:prSet/>
      <dgm:spPr/>
      <dgm:t>
        <a:bodyPr/>
        <a:lstStyle/>
        <a:p>
          <a:endParaRPr lang="es-ES"/>
        </a:p>
      </dgm:t>
    </dgm:pt>
    <dgm:pt modelId="{B9F676EC-81AB-43D7-A3EE-B52341913439}">
      <dgm:prSet/>
      <dgm:spPr/>
      <dgm:t>
        <a:bodyPr/>
        <a:lstStyle/>
        <a:p>
          <a:pPr rtl="0"/>
          <a:r>
            <a:rPr lang="es-MX"/>
            <a:t>La investigación cuantitativa se utiliza cuando se pretende explicar fenómenos de causa y efecto. </a:t>
          </a:r>
        </a:p>
      </dgm:t>
    </dgm:pt>
    <dgm:pt modelId="{07689D8B-A403-4F2B-8A40-40111E39444D}" type="parTrans" cxnId="{FDA45150-0EF4-47D0-B3C2-A861A9574218}">
      <dgm:prSet/>
      <dgm:spPr/>
      <dgm:t>
        <a:bodyPr/>
        <a:lstStyle/>
        <a:p>
          <a:endParaRPr lang="es-ES"/>
        </a:p>
      </dgm:t>
    </dgm:pt>
    <dgm:pt modelId="{8BE2478F-38C2-4135-8EBA-DA2D4EC9AAEC}" type="sibTrans" cxnId="{FDA45150-0EF4-47D0-B3C2-A861A9574218}">
      <dgm:prSet/>
      <dgm:spPr/>
      <dgm:t>
        <a:bodyPr/>
        <a:lstStyle/>
        <a:p>
          <a:endParaRPr lang="es-ES"/>
        </a:p>
      </dgm:t>
    </dgm:pt>
    <dgm:pt modelId="{7427C736-52A9-44BB-B83B-4182D4811325}" type="pres">
      <dgm:prSet presAssocID="{DCE6CAB5-99D1-404A-B45B-93FC23FD4D74}" presName="composite" presStyleCnt="0">
        <dgm:presLayoutVars>
          <dgm:chMax val="1"/>
          <dgm:dir/>
          <dgm:resizeHandles val="exact"/>
        </dgm:presLayoutVars>
      </dgm:prSet>
      <dgm:spPr/>
    </dgm:pt>
    <dgm:pt modelId="{B332CB1E-8938-4EC5-B33D-E224D57F8D6A}" type="pres">
      <dgm:prSet presAssocID="{D692F3A1-ECF1-4D44-BDAA-C39F56610329}" presName="roof" presStyleLbl="dkBgShp" presStyleIdx="0" presStyleCnt="2"/>
      <dgm:spPr/>
    </dgm:pt>
    <dgm:pt modelId="{ECF90A2B-AD6C-442E-B265-5E9A7AC26F4B}" type="pres">
      <dgm:prSet presAssocID="{D692F3A1-ECF1-4D44-BDAA-C39F56610329}" presName="pillars" presStyleCnt="0"/>
      <dgm:spPr/>
    </dgm:pt>
    <dgm:pt modelId="{4E95BB5E-7F30-4F7B-9D33-DD0BADA76625}" type="pres">
      <dgm:prSet presAssocID="{D692F3A1-ECF1-4D44-BDAA-C39F56610329}" presName="pillar1" presStyleLbl="node1" presStyleIdx="0" presStyleCnt="4">
        <dgm:presLayoutVars>
          <dgm:bulletEnabled val="1"/>
        </dgm:presLayoutVars>
      </dgm:prSet>
      <dgm:spPr/>
    </dgm:pt>
    <dgm:pt modelId="{970FE3CD-FB19-40D3-9336-8F3D50B1C962}" type="pres">
      <dgm:prSet presAssocID="{82D28B96-284A-415F-9A27-B56FD5C99A93}" presName="pillarX" presStyleLbl="node1" presStyleIdx="1" presStyleCnt="4">
        <dgm:presLayoutVars>
          <dgm:bulletEnabled val="1"/>
        </dgm:presLayoutVars>
      </dgm:prSet>
      <dgm:spPr/>
    </dgm:pt>
    <dgm:pt modelId="{B1DEA783-4D6D-40D4-BED0-A9BD0B0E2259}" type="pres">
      <dgm:prSet presAssocID="{12E862B6-4EB9-4A07-9368-1AD557079D12}" presName="pillarX" presStyleLbl="node1" presStyleIdx="2" presStyleCnt="4">
        <dgm:presLayoutVars>
          <dgm:bulletEnabled val="1"/>
        </dgm:presLayoutVars>
      </dgm:prSet>
      <dgm:spPr/>
    </dgm:pt>
    <dgm:pt modelId="{7B04D036-454E-4C4C-B359-D6080DD27ED2}" type="pres">
      <dgm:prSet presAssocID="{11D5BA43-776A-45C5-AAA6-3B6AD0E4B465}" presName="pillarX" presStyleLbl="node1" presStyleIdx="3" presStyleCnt="4">
        <dgm:presLayoutVars>
          <dgm:bulletEnabled val="1"/>
        </dgm:presLayoutVars>
      </dgm:prSet>
      <dgm:spPr/>
    </dgm:pt>
    <dgm:pt modelId="{CD94A175-50EF-4F73-A585-8F5B7633103B}" type="pres">
      <dgm:prSet presAssocID="{D692F3A1-ECF1-4D44-BDAA-C39F56610329}" presName="base" presStyleLbl="dkBgShp" presStyleIdx="1" presStyleCnt="2"/>
      <dgm:spPr/>
    </dgm:pt>
  </dgm:ptLst>
  <dgm:cxnLst>
    <dgm:cxn modelId="{96EC9618-39FC-4FC1-BC22-50E3DE5BDFEF}" type="presOf" srcId="{D692F3A1-ECF1-4D44-BDAA-C39F56610329}" destId="{B332CB1E-8938-4EC5-B33D-E224D57F8D6A}" srcOrd="0" destOrd="0" presId="urn:microsoft.com/office/officeart/2005/8/layout/hList3"/>
    <dgm:cxn modelId="{6E9EE530-D5C8-4B0D-9AC0-79D65A4A49CC}" type="presOf" srcId="{12E862B6-4EB9-4A07-9368-1AD557079D12}" destId="{B1DEA783-4D6D-40D4-BED0-A9BD0B0E2259}" srcOrd="0" destOrd="0" presId="urn:microsoft.com/office/officeart/2005/8/layout/hList3"/>
    <dgm:cxn modelId="{FDA45150-0EF4-47D0-B3C2-A861A9574218}" srcId="{D692F3A1-ECF1-4D44-BDAA-C39F56610329}" destId="{B9F676EC-81AB-43D7-A3EE-B52341913439}" srcOrd="0" destOrd="0" parTransId="{07689D8B-A403-4F2B-8A40-40111E39444D}" sibTransId="{8BE2478F-38C2-4135-8EBA-DA2D4EC9AAEC}"/>
    <dgm:cxn modelId="{A361E05C-A9E1-47BB-BE81-1EA817253750}" type="presOf" srcId="{B9F676EC-81AB-43D7-A3EE-B52341913439}" destId="{4E95BB5E-7F30-4F7B-9D33-DD0BADA76625}" srcOrd="0" destOrd="0" presId="urn:microsoft.com/office/officeart/2005/8/layout/hList3"/>
    <dgm:cxn modelId="{8FBCF76F-8505-439B-B73D-2B9E805FC182}" srcId="{DCE6CAB5-99D1-404A-B45B-93FC23FD4D74}" destId="{D692F3A1-ECF1-4D44-BDAA-C39F56610329}" srcOrd="0" destOrd="0" parTransId="{0A591D05-ED54-44FB-A67D-96D008AC12C0}" sibTransId="{58A4176B-2A17-4BD2-8EA0-02437462FA10}"/>
    <dgm:cxn modelId="{61A87C74-9EC9-4934-B5E7-3DD89AD13CE3}" srcId="{D692F3A1-ECF1-4D44-BDAA-C39F56610329}" destId="{82D28B96-284A-415F-9A27-B56FD5C99A93}" srcOrd="1" destOrd="0" parTransId="{EE0B4CC3-B983-437E-ADCB-F23B6AC3575A}" sibTransId="{47AB8F71-BEC1-4CAB-92F6-E565B387FFDB}"/>
    <dgm:cxn modelId="{ECF7AD80-1105-467D-A494-AF2E7E814EF2}" type="presOf" srcId="{82D28B96-284A-415F-9A27-B56FD5C99A93}" destId="{970FE3CD-FB19-40D3-9336-8F3D50B1C962}" srcOrd="0" destOrd="0" presId="urn:microsoft.com/office/officeart/2005/8/layout/hList3"/>
    <dgm:cxn modelId="{5DFC339B-7CD3-4B10-A825-0201C0FBC65E}" srcId="{D692F3A1-ECF1-4D44-BDAA-C39F56610329}" destId="{11D5BA43-776A-45C5-AAA6-3B6AD0E4B465}" srcOrd="3" destOrd="0" parTransId="{5F5FBB52-2358-4989-8863-F02658C104C3}" sibTransId="{69466B1B-36F2-4832-8AB1-3B2C93287A99}"/>
    <dgm:cxn modelId="{20FC00AE-5319-4784-94A2-74E3FB0597CD}" type="presOf" srcId="{11D5BA43-776A-45C5-AAA6-3B6AD0E4B465}" destId="{7B04D036-454E-4C4C-B359-D6080DD27ED2}" srcOrd="0" destOrd="0" presId="urn:microsoft.com/office/officeart/2005/8/layout/hList3"/>
    <dgm:cxn modelId="{499DF7B4-642E-4BE5-8D3A-0BF4CC724E50}" srcId="{D692F3A1-ECF1-4D44-BDAA-C39F56610329}" destId="{12E862B6-4EB9-4A07-9368-1AD557079D12}" srcOrd="2" destOrd="0" parTransId="{E73B687C-1047-43FD-9A36-398E6D7E97B8}" sibTransId="{5E2E7824-DBCE-46AC-88F3-DABB170A0451}"/>
    <dgm:cxn modelId="{0647F2B7-E0B4-422A-9E50-92F940DAB3B5}" type="presOf" srcId="{DCE6CAB5-99D1-404A-B45B-93FC23FD4D74}" destId="{7427C736-52A9-44BB-B83B-4182D4811325}" srcOrd="0" destOrd="0" presId="urn:microsoft.com/office/officeart/2005/8/layout/hList3"/>
    <dgm:cxn modelId="{806AE934-2FA2-4FCE-99CC-BBC6447F8C8C}" type="presParOf" srcId="{7427C736-52A9-44BB-B83B-4182D4811325}" destId="{B332CB1E-8938-4EC5-B33D-E224D57F8D6A}" srcOrd="0" destOrd="0" presId="urn:microsoft.com/office/officeart/2005/8/layout/hList3"/>
    <dgm:cxn modelId="{8857F88B-E7C3-4224-9713-0D139380FBAC}" type="presParOf" srcId="{7427C736-52A9-44BB-B83B-4182D4811325}" destId="{ECF90A2B-AD6C-442E-B265-5E9A7AC26F4B}" srcOrd="1" destOrd="0" presId="urn:microsoft.com/office/officeart/2005/8/layout/hList3"/>
    <dgm:cxn modelId="{8F57DBDD-7ADE-4995-B7F3-90652E55A14E}" type="presParOf" srcId="{ECF90A2B-AD6C-442E-B265-5E9A7AC26F4B}" destId="{4E95BB5E-7F30-4F7B-9D33-DD0BADA76625}" srcOrd="0" destOrd="0" presId="urn:microsoft.com/office/officeart/2005/8/layout/hList3"/>
    <dgm:cxn modelId="{A79002AF-B276-4058-9D5E-4996FC49F0D7}" type="presParOf" srcId="{ECF90A2B-AD6C-442E-B265-5E9A7AC26F4B}" destId="{970FE3CD-FB19-40D3-9336-8F3D50B1C962}" srcOrd="1" destOrd="0" presId="urn:microsoft.com/office/officeart/2005/8/layout/hList3"/>
    <dgm:cxn modelId="{C0C5B3B3-FABF-4C24-A5D3-B519619065C5}" type="presParOf" srcId="{ECF90A2B-AD6C-442E-B265-5E9A7AC26F4B}" destId="{B1DEA783-4D6D-40D4-BED0-A9BD0B0E2259}" srcOrd="2" destOrd="0" presId="urn:microsoft.com/office/officeart/2005/8/layout/hList3"/>
    <dgm:cxn modelId="{67A17EED-5D7D-48AB-803A-22ADD60657F8}" type="presParOf" srcId="{ECF90A2B-AD6C-442E-B265-5E9A7AC26F4B}" destId="{7B04D036-454E-4C4C-B359-D6080DD27ED2}" srcOrd="3" destOrd="0" presId="urn:microsoft.com/office/officeart/2005/8/layout/hList3"/>
    <dgm:cxn modelId="{099719F6-6CCF-4788-99AD-357D5DC19247}" type="presParOf" srcId="{7427C736-52A9-44BB-B83B-4182D4811325}" destId="{CD94A175-50EF-4F73-A585-8F5B7633103B}"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9622BD2-D060-4CF6-A6D8-90A163C6E21E}" type="doc">
      <dgm:prSet loTypeId="urn:microsoft.com/office/officeart/2005/8/layout/hList3" loCatId="list" qsTypeId="urn:microsoft.com/office/officeart/2005/8/quickstyle/simple1" qsCatId="simple" csTypeId="urn:microsoft.com/office/officeart/2005/8/colors/accent5_1" csCatId="accent5" phldr="1"/>
      <dgm:spPr/>
      <dgm:t>
        <a:bodyPr/>
        <a:lstStyle/>
        <a:p>
          <a:endParaRPr lang="es-ES"/>
        </a:p>
      </dgm:t>
    </dgm:pt>
    <dgm:pt modelId="{05167A2C-7295-4C24-9E06-5767746C1DE7}">
      <dgm:prSet/>
      <dgm:spPr/>
      <dgm:t>
        <a:bodyPr/>
        <a:lstStyle/>
        <a:p>
          <a:pPr rtl="0"/>
          <a:r>
            <a:rPr lang="es-MX" dirty="0"/>
            <a:t>Cualitativa</a:t>
          </a:r>
        </a:p>
      </dgm:t>
    </dgm:pt>
    <dgm:pt modelId="{B61A3AE0-E595-4303-A7E2-0F50219185F4}" type="parTrans" cxnId="{0331FD7A-5793-471E-B239-7955582C5AD4}">
      <dgm:prSet/>
      <dgm:spPr/>
      <dgm:t>
        <a:bodyPr/>
        <a:lstStyle/>
        <a:p>
          <a:endParaRPr lang="es-ES"/>
        </a:p>
      </dgm:t>
    </dgm:pt>
    <dgm:pt modelId="{BD750A79-1838-4FF9-B434-8171B081534F}" type="sibTrans" cxnId="{0331FD7A-5793-471E-B239-7955582C5AD4}">
      <dgm:prSet/>
      <dgm:spPr/>
      <dgm:t>
        <a:bodyPr/>
        <a:lstStyle/>
        <a:p>
          <a:endParaRPr lang="es-ES"/>
        </a:p>
      </dgm:t>
    </dgm:pt>
    <dgm:pt modelId="{22D1D9D9-161F-416B-B66A-48DA6F62FC2C}">
      <dgm:prSet/>
      <dgm:spPr/>
      <dgm:t>
        <a:bodyPr/>
        <a:lstStyle/>
        <a:p>
          <a:pPr rtl="0"/>
          <a:r>
            <a:rPr lang="es-MX" dirty="0"/>
            <a:t>Estos estudios generan conocimiento a través de investigaciones donde el objeto de estudio participa activamente, explicando mejor fenómenos sociales u organizativos en los cuales no hay leyes generalizadas. </a:t>
          </a:r>
        </a:p>
      </dgm:t>
    </dgm:pt>
    <dgm:pt modelId="{8EA5AA20-BAEB-41D9-A0CB-6C7E4DB7E1AB}" type="parTrans" cxnId="{9B16B8C8-7C7A-4ABB-81ED-9AB7CF063460}">
      <dgm:prSet/>
      <dgm:spPr/>
      <dgm:t>
        <a:bodyPr/>
        <a:lstStyle/>
        <a:p>
          <a:endParaRPr lang="es-ES"/>
        </a:p>
      </dgm:t>
    </dgm:pt>
    <dgm:pt modelId="{9685B7F8-4053-4932-B9AB-B175E961ECB0}" type="sibTrans" cxnId="{9B16B8C8-7C7A-4ABB-81ED-9AB7CF063460}">
      <dgm:prSet/>
      <dgm:spPr/>
      <dgm:t>
        <a:bodyPr/>
        <a:lstStyle/>
        <a:p>
          <a:endParaRPr lang="es-ES"/>
        </a:p>
      </dgm:t>
    </dgm:pt>
    <dgm:pt modelId="{D3E6F9F0-6793-43E2-8CB1-FDE1760E4753}">
      <dgm:prSet/>
      <dgm:spPr/>
      <dgm:t>
        <a:bodyPr/>
        <a:lstStyle/>
        <a:p>
          <a:pPr rtl="0"/>
          <a:r>
            <a:rPr lang="es-MX" dirty="0"/>
            <a:t>Se diferencia también del análisis cuantitativo en que el desarrollo de conceptos no es una entrada forzosa del proceso, sino que puede ser un resultado de él; además este enfoque metodológico es más flexible y profundo porque explica no solo el contexto en que se producen los fenómenos, sino al hecho en sí mismo, así como explora relaciones y procesos organizacionales o elementos intangibles, difícilmente observables. </a:t>
          </a:r>
        </a:p>
      </dgm:t>
    </dgm:pt>
    <dgm:pt modelId="{F3147344-DC5B-4D36-BB59-E2AD57E8B612}" type="parTrans" cxnId="{522347D6-519F-4510-A743-81FA23A018AF}">
      <dgm:prSet/>
      <dgm:spPr/>
      <dgm:t>
        <a:bodyPr/>
        <a:lstStyle/>
        <a:p>
          <a:endParaRPr lang="es-ES"/>
        </a:p>
      </dgm:t>
    </dgm:pt>
    <dgm:pt modelId="{61C98882-BCE4-48E3-B6F4-0EA68FD6E640}" type="sibTrans" cxnId="{522347D6-519F-4510-A743-81FA23A018AF}">
      <dgm:prSet/>
      <dgm:spPr/>
      <dgm:t>
        <a:bodyPr/>
        <a:lstStyle/>
        <a:p>
          <a:endParaRPr lang="es-ES"/>
        </a:p>
      </dgm:t>
    </dgm:pt>
    <dgm:pt modelId="{48AB9F33-988E-4EED-A622-62777C9DF66A}">
      <dgm:prSet/>
      <dgm:spPr/>
      <dgm:t>
        <a:bodyPr/>
        <a:lstStyle/>
        <a:p>
          <a:pPr rtl="0"/>
          <a:r>
            <a:rPr lang="es-MX" dirty="0"/>
            <a:t>Surge para comprender los resultados de los estudios cuantitativos o para construir nuevas teorías, marcos  conceptuales o hipótesis.</a:t>
          </a:r>
        </a:p>
      </dgm:t>
    </dgm:pt>
    <dgm:pt modelId="{A0C546F5-9863-43A7-A77B-AC91DB7AD718}" type="parTrans" cxnId="{E2863C09-E427-45BA-BC71-B32E3787CA1A}">
      <dgm:prSet/>
      <dgm:spPr/>
      <dgm:t>
        <a:bodyPr/>
        <a:lstStyle/>
        <a:p>
          <a:endParaRPr lang="es-ES"/>
        </a:p>
      </dgm:t>
    </dgm:pt>
    <dgm:pt modelId="{5EE84459-1F53-4418-B6B8-A8E19A3FCFB1}" type="sibTrans" cxnId="{E2863C09-E427-45BA-BC71-B32E3787CA1A}">
      <dgm:prSet/>
      <dgm:spPr/>
      <dgm:t>
        <a:bodyPr/>
        <a:lstStyle/>
        <a:p>
          <a:endParaRPr lang="es-ES"/>
        </a:p>
      </dgm:t>
    </dgm:pt>
    <dgm:pt modelId="{EB8EDFB1-1FFB-4375-8973-09066D7C5E2C}" type="pres">
      <dgm:prSet presAssocID="{F9622BD2-D060-4CF6-A6D8-90A163C6E21E}" presName="composite" presStyleCnt="0">
        <dgm:presLayoutVars>
          <dgm:chMax val="1"/>
          <dgm:dir/>
          <dgm:resizeHandles val="exact"/>
        </dgm:presLayoutVars>
      </dgm:prSet>
      <dgm:spPr/>
    </dgm:pt>
    <dgm:pt modelId="{6178290B-9D9A-4C70-8C62-EA2B97B71C8C}" type="pres">
      <dgm:prSet presAssocID="{05167A2C-7295-4C24-9E06-5767746C1DE7}" presName="roof" presStyleLbl="dkBgShp" presStyleIdx="0" presStyleCnt="2"/>
      <dgm:spPr/>
    </dgm:pt>
    <dgm:pt modelId="{6F987EB3-E2EB-44C3-948F-39B25E9FBAA7}" type="pres">
      <dgm:prSet presAssocID="{05167A2C-7295-4C24-9E06-5767746C1DE7}" presName="pillars" presStyleCnt="0"/>
      <dgm:spPr/>
    </dgm:pt>
    <dgm:pt modelId="{754ED5DC-49B6-4534-AC17-FDA8AD2795BB}" type="pres">
      <dgm:prSet presAssocID="{05167A2C-7295-4C24-9E06-5767746C1DE7}" presName="pillar1" presStyleLbl="node1" presStyleIdx="0" presStyleCnt="3">
        <dgm:presLayoutVars>
          <dgm:bulletEnabled val="1"/>
        </dgm:presLayoutVars>
      </dgm:prSet>
      <dgm:spPr/>
    </dgm:pt>
    <dgm:pt modelId="{7C822468-7B1B-4DD8-87FB-84010C020CB7}" type="pres">
      <dgm:prSet presAssocID="{22D1D9D9-161F-416B-B66A-48DA6F62FC2C}" presName="pillarX" presStyleLbl="node1" presStyleIdx="1" presStyleCnt="3">
        <dgm:presLayoutVars>
          <dgm:bulletEnabled val="1"/>
        </dgm:presLayoutVars>
      </dgm:prSet>
      <dgm:spPr/>
    </dgm:pt>
    <dgm:pt modelId="{9DA6A188-242E-4C34-AC49-69D10D2FC8AD}" type="pres">
      <dgm:prSet presAssocID="{D3E6F9F0-6793-43E2-8CB1-FDE1760E4753}" presName="pillarX" presStyleLbl="node1" presStyleIdx="2" presStyleCnt="3">
        <dgm:presLayoutVars>
          <dgm:bulletEnabled val="1"/>
        </dgm:presLayoutVars>
      </dgm:prSet>
      <dgm:spPr/>
    </dgm:pt>
    <dgm:pt modelId="{B2A8DCF1-581F-4217-BEFF-482CDDCFF546}" type="pres">
      <dgm:prSet presAssocID="{05167A2C-7295-4C24-9E06-5767746C1DE7}" presName="base" presStyleLbl="dkBgShp" presStyleIdx="1" presStyleCnt="2"/>
      <dgm:spPr/>
    </dgm:pt>
  </dgm:ptLst>
  <dgm:cxnLst>
    <dgm:cxn modelId="{E2863C09-E427-45BA-BC71-B32E3787CA1A}" srcId="{05167A2C-7295-4C24-9E06-5767746C1DE7}" destId="{48AB9F33-988E-4EED-A622-62777C9DF66A}" srcOrd="0" destOrd="0" parTransId="{A0C546F5-9863-43A7-A77B-AC91DB7AD718}" sibTransId="{5EE84459-1F53-4418-B6B8-A8E19A3FCFB1}"/>
    <dgm:cxn modelId="{B3C6C776-704B-4D3D-89AE-D9EB9262FC47}" type="presOf" srcId="{22D1D9D9-161F-416B-B66A-48DA6F62FC2C}" destId="{7C822468-7B1B-4DD8-87FB-84010C020CB7}" srcOrd="0" destOrd="0" presId="urn:microsoft.com/office/officeart/2005/8/layout/hList3"/>
    <dgm:cxn modelId="{63EA9D7A-1861-4713-B5EC-21F5BE479838}" type="presOf" srcId="{48AB9F33-988E-4EED-A622-62777C9DF66A}" destId="{754ED5DC-49B6-4534-AC17-FDA8AD2795BB}" srcOrd="0" destOrd="0" presId="urn:microsoft.com/office/officeart/2005/8/layout/hList3"/>
    <dgm:cxn modelId="{0331FD7A-5793-471E-B239-7955582C5AD4}" srcId="{F9622BD2-D060-4CF6-A6D8-90A163C6E21E}" destId="{05167A2C-7295-4C24-9E06-5767746C1DE7}" srcOrd="0" destOrd="0" parTransId="{B61A3AE0-E595-4303-A7E2-0F50219185F4}" sibTransId="{BD750A79-1838-4FF9-B434-8171B081534F}"/>
    <dgm:cxn modelId="{284595A6-3F19-4983-BA2F-EC9CB94210EF}" type="presOf" srcId="{F9622BD2-D060-4CF6-A6D8-90A163C6E21E}" destId="{EB8EDFB1-1FFB-4375-8973-09066D7C5E2C}" srcOrd="0" destOrd="0" presId="urn:microsoft.com/office/officeart/2005/8/layout/hList3"/>
    <dgm:cxn modelId="{8DB80EB8-A07A-4653-A60F-C527541650D8}" type="presOf" srcId="{D3E6F9F0-6793-43E2-8CB1-FDE1760E4753}" destId="{9DA6A188-242E-4C34-AC49-69D10D2FC8AD}" srcOrd="0" destOrd="0" presId="urn:microsoft.com/office/officeart/2005/8/layout/hList3"/>
    <dgm:cxn modelId="{9B16B8C8-7C7A-4ABB-81ED-9AB7CF063460}" srcId="{05167A2C-7295-4C24-9E06-5767746C1DE7}" destId="{22D1D9D9-161F-416B-B66A-48DA6F62FC2C}" srcOrd="1" destOrd="0" parTransId="{8EA5AA20-BAEB-41D9-A0CB-6C7E4DB7E1AB}" sibTransId="{9685B7F8-4053-4932-B9AB-B175E961ECB0}"/>
    <dgm:cxn modelId="{522347D6-519F-4510-A743-81FA23A018AF}" srcId="{05167A2C-7295-4C24-9E06-5767746C1DE7}" destId="{D3E6F9F0-6793-43E2-8CB1-FDE1760E4753}" srcOrd="2" destOrd="0" parTransId="{F3147344-DC5B-4D36-BB59-E2AD57E8B612}" sibTransId="{61C98882-BCE4-48E3-B6F4-0EA68FD6E640}"/>
    <dgm:cxn modelId="{A967F2EF-DDE2-449C-A8D2-8673DB98912A}" type="presOf" srcId="{05167A2C-7295-4C24-9E06-5767746C1DE7}" destId="{6178290B-9D9A-4C70-8C62-EA2B97B71C8C}" srcOrd="0" destOrd="0" presId="urn:microsoft.com/office/officeart/2005/8/layout/hList3"/>
    <dgm:cxn modelId="{87A1F676-31EA-45A8-8A5B-6A976E1808A7}" type="presParOf" srcId="{EB8EDFB1-1FFB-4375-8973-09066D7C5E2C}" destId="{6178290B-9D9A-4C70-8C62-EA2B97B71C8C}" srcOrd="0" destOrd="0" presId="urn:microsoft.com/office/officeart/2005/8/layout/hList3"/>
    <dgm:cxn modelId="{1CE148A6-0A74-45B0-A42C-8D3240EDDB05}" type="presParOf" srcId="{EB8EDFB1-1FFB-4375-8973-09066D7C5E2C}" destId="{6F987EB3-E2EB-44C3-948F-39B25E9FBAA7}" srcOrd="1" destOrd="0" presId="urn:microsoft.com/office/officeart/2005/8/layout/hList3"/>
    <dgm:cxn modelId="{09C00121-A061-4CAE-9979-EEA37FE3B640}" type="presParOf" srcId="{6F987EB3-E2EB-44C3-948F-39B25E9FBAA7}" destId="{754ED5DC-49B6-4534-AC17-FDA8AD2795BB}" srcOrd="0" destOrd="0" presId="urn:microsoft.com/office/officeart/2005/8/layout/hList3"/>
    <dgm:cxn modelId="{08BBAFAE-C218-4B28-A259-07A8340E052B}" type="presParOf" srcId="{6F987EB3-E2EB-44C3-948F-39B25E9FBAA7}" destId="{7C822468-7B1B-4DD8-87FB-84010C020CB7}" srcOrd="1" destOrd="0" presId="urn:microsoft.com/office/officeart/2005/8/layout/hList3"/>
    <dgm:cxn modelId="{E537279E-4594-4868-BB97-D187A3F80386}" type="presParOf" srcId="{6F987EB3-E2EB-44C3-948F-39B25E9FBAA7}" destId="{9DA6A188-242E-4C34-AC49-69D10D2FC8AD}" srcOrd="2" destOrd="0" presId="urn:microsoft.com/office/officeart/2005/8/layout/hList3"/>
    <dgm:cxn modelId="{F1601862-3570-4C3D-BEBA-D271D6BADEBA}" type="presParOf" srcId="{EB8EDFB1-1FFB-4375-8973-09066D7C5E2C}" destId="{B2A8DCF1-581F-4217-BEFF-482CDDCFF54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3937ECD-E2D5-4A53-BF16-E353C307D878}"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s-ES"/>
        </a:p>
      </dgm:t>
    </dgm:pt>
    <dgm:pt modelId="{599A238C-1F1D-4E12-9C61-AA1F4C01BA40}">
      <dgm:prSet phldrT="[Texto]"/>
      <dgm:spPr/>
      <dgm:t>
        <a:bodyPr/>
        <a:lstStyle/>
        <a:p>
          <a:pPr algn="ctr"/>
          <a:r>
            <a:rPr lang="es-MX" dirty="0"/>
            <a:t>Importancia</a:t>
          </a:r>
          <a:endParaRPr lang="es-ES" dirty="0"/>
        </a:p>
      </dgm:t>
    </dgm:pt>
    <dgm:pt modelId="{DF62CAB4-9426-4E3E-BC08-2C9BB0F9BF1B}" type="parTrans" cxnId="{4A398C4B-E387-4973-81FD-6AB55A9E9775}">
      <dgm:prSet/>
      <dgm:spPr/>
      <dgm:t>
        <a:bodyPr/>
        <a:lstStyle/>
        <a:p>
          <a:endParaRPr lang="es-ES"/>
        </a:p>
      </dgm:t>
    </dgm:pt>
    <dgm:pt modelId="{3136C399-94CC-4C95-8DB7-D95CA7BFBF86}" type="sibTrans" cxnId="{4A398C4B-E387-4973-81FD-6AB55A9E9775}">
      <dgm:prSet/>
      <dgm:spPr/>
      <dgm:t>
        <a:bodyPr/>
        <a:lstStyle/>
        <a:p>
          <a:endParaRPr lang="es-ES"/>
        </a:p>
      </dgm:t>
    </dgm:pt>
    <dgm:pt modelId="{57848871-3884-459D-B5BD-57FD86E64DBA}">
      <dgm:prSet/>
      <dgm:spPr/>
      <dgm:t>
        <a:bodyPr/>
        <a:lstStyle/>
        <a:p>
          <a:pPr algn="just"/>
          <a:r>
            <a:rPr lang="es-MX" dirty="0"/>
            <a:t>Al final del trabajo de investigación se debe elaborar un reporte completo que de cuenta de todos los aspectos de la misma.</a:t>
          </a:r>
        </a:p>
      </dgm:t>
    </dgm:pt>
    <dgm:pt modelId="{497C4E91-3EEA-4DC4-8089-A2B15CD76A4C}" type="parTrans" cxnId="{2CA2895F-F7A6-4995-BD4C-CE0D48F09156}">
      <dgm:prSet/>
      <dgm:spPr/>
      <dgm:t>
        <a:bodyPr/>
        <a:lstStyle/>
        <a:p>
          <a:endParaRPr lang="es-ES"/>
        </a:p>
      </dgm:t>
    </dgm:pt>
    <dgm:pt modelId="{BF8BBD97-6D18-41D6-A0F4-B290889B5C9E}" type="sibTrans" cxnId="{2CA2895F-F7A6-4995-BD4C-CE0D48F09156}">
      <dgm:prSet/>
      <dgm:spPr/>
      <dgm:t>
        <a:bodyPr/>
        <a:lstStyle/>
        <a:p>
          <a:endParaRPr lang="es-ES"/>
        </a:p>
      </dgm:t>
    </dgm:pt>
    <dgm:pt modelId="{93B50126-3ACD-43C1-B24F-8909ECE4AD3D}">
      <dgm:prSet/>
      <dgm:spPr/>
      <dgm:t>
        <a:bodyPr/>
        <a:lstStyle/>
        <a:p>
          <a:pPr algn="just"/>
          <a:r>
            <a:rPr lang="es-MX" dirty="0"/>
            <a:t>Se elabora para dar cuenta a otros investigadores del propio campo, de lo realizado, así como de los hallazgos. </a:t>
          </a:r>
          <a:endParaRPr lang="es-ES_tradnl" dirty="0"/>
        </a:p>
      </dgm:t>
    </dgm:pt>
    <dgm:pt modelId="{B257F8D8-4E1D-440A-A473-B19BC3E931CD}" type="parTrans" cxnId="{CB40A967-8E3C-4393-B6F7-4550282B7D6F}">
      <dgm:prSet/>
      <dgm:spPr/>
      <dgm:t>
        <a:bodyPr/>
        <a:lstStyle/>
        <a:p>
          <a:endParaRPr lang="es-ES"/>
        </a:p>
      </dgm:t>
    </dgm:pt>
    <dgm:pt modelId="{E0E08C9A-C141-40AC-8F65-1085FE3FC027}" type="sibTrans" cxnId="{CB40A967-8E3C-4393-B6F7-4550282B7D6F}">
      <dgm:prSet/>
      <dgm:spPr/>
      <dgm:t>
        <a:bodyPr/>
        <a:lstStyle/>
        <a:p>
          <a:endParaRPr lang="es-ES"/>
        </a:p>
      </dgm:t>
    </dgm:pt>
    <dgm:pt modelId="{D6CFAF30-824E-458F-A1F0-B3F37B568A0B}" type="pres">
      <dgm:prSet presAssocID="{63937ECD-E2D5-4A53-BF16-E353C307D878}" presName="linear" presStyleCnt="0">
        <dgm:presLayoutVars>
          <dgm:animLvl val="lvl"/>
          <dgm:resizeHandles val="exact"/>
        </dgm:presLayoutVars>
      </dgm:prSet>
      <dgm:spPr/>
    </dgm:pt>
    <dgm:pt modelId="{1808F154-18A4-4645-A09D-B1E9BF7DC349}" type="pres">
      <dgm:prSet presAssocID="{599A238C-1F1D-4E12-9C61-AA1F4C01BA40}" presName="parentText" presStyleLbl="node1" presStyleIdx="0" presStyleCnt="1" custLinFactNeighborX="-283">
        <dgm:presLayoutVars>
          <dgm:chMax val="0"/>
          <dgm:bulletEnabled val="1"/>
        </dgm:presLayoutVars>
      </dgm:prSet>
      <dgm:spPr/>
    </dgm:pt>
    <dgm:pt modelId="{212DE86C-37F9-45DB-BAF8-066B611E1745}" type="pres">
      <dgm:prSet presAssocID="{599A238C-1F1D-4E12-9C61-AA1F4C01BA40}" presName="childText" presStyleLbl="revTx" presStyleIdx="0" presStyleCnt="1">
        <dgm:presLayoutVars>
          <dgm:bulletEnabled val="1"/>
        </dgm:presLayoutVars>
      </dgm:prSet>
      <dgm:spPr/>
    </dgm:pt>
  </dgm:ptLst>
  <dgm:cxnLst>
    <dgm:cxn modelId="{E9CCF128-2454-4B59-950E-9010868067B5}" type="presOf" srcId="{93B50126-3ACD-43C1-B24F-8909ECE4AD3D}" destId="{212DE86C-37F9-45DB-BAF8-066B611E1745}" srcOrd="0" destOrd="1" presId="urn:microsoft.com/office/officeart/2005/8/layout/vList2"/>
    <dgm:cxn modelId="{4A398C4B-E387-4973-81FD-6AB55A9E9775}" srcId="{63937ECD-E2D5-4A53-BF16-E353C307D878}" destId="{599A238C-1F1D-4E12-9C61-AA1F4C01BA40}" srcOrd="0" destOrd="0" parTransId="{DF62CAB4-9426-4E3E-BC08-2C9BB0F9BF1B}" sibTransId="{3136C399-94CC-4C95-8DB7-D95CA7BFBF86}"/>
    <dgm:cxn modelId="{2CA2895F-F7A6-4995-BD4C-CE0D48F09156}" srcId="{599A238C-1F1D-4E12-9C61-AA1F4C01BA40}" destId="{57848871-3884-459D-B5BD-57FD86E64DBA}" srcOrd="0" destOrd="0" parTransId="{497C4E91-3EEA-4DC4-8089-A2B15CD76A4C}" sibTransId="{BF8BBD97-6D18-41D6-A0F4-B290889B5C9E}"/>
    <dgm:cxn modelId="{CB40A967-8E3C-4393-B6F7-4550282B7D6F}" srcId="{599A238C-1F1D-4E12-9C61-AA1F4C01BA40}" destId="{93B50126-3ACD-43C1-B24F-8909ECE4AD3D}" srcOrd="1" destOrd="0" parTransId="{B257F8D8-4E1D-440A-A473-B19BC3E931CD}" sibTransId="{E0E08C9A-C141-40AC-8F65-1085FE3FC027}"/>
    <dgm:cxn modelId="{E85703B0-6738-4CB4-9F14-F12841FABD21}" type="presOf" srcId="{63937ECD-E2D5-4A53-BF16-E353C307D878}" destId="{D6CFAF30-824E-458F-A1F0-B3F37B568A0B}" srcOrd="0" destOrd="0" presId="urn:microsoft.com/office/officeart/2005/8/layout/vList2"/>
    <dgm:cxn modelId="{659242C8-7C84-420A-9570-2D4DEB82E10A}" type="presOf" srcId="{57848871-3884-459D-B5BD-57FD86E64DBA}" destId="{212DE86C-37F9-45DB-BAF8-066B611E1745}" srcOrd="0" destOrd="0" presId="urn:microsoft.com/office/officeart/2005/8/layout/vList2"/>
    <dgm:cxn modelId="{812ACFCA-E80D-4892-B982-AFE0501E3E10}" type="presOf" srcId="{599A238C-1F1D-4E12-9C61-AA1F4C01BA40}" destId="{1808F154-18A4-4645-A09D-B1E9BF7DC349}" srcOrd="0" destOrd="0" presId="urn:microsoft.com/office/officeart/2005/8/layout/vList2"/>
    <dgm:cxn modelId="{ACA37EF8-E4D2-47EA-B0C9-677CF9CA57CD}" type="presParOf" srcId="{D6CFAF30-824E-458F-A1F0-B3F37B568A0B}" destId="{1808F154-18A4-4645-A09D-B1E9BF7DC349}" srcOrd="0" destOrd="0" presId="urn:microsoft.com/office/officeart/2005/8/layout/vList2"/>
    <dgm:cxn modelId="{A9F0F21C-8D9A-4824-B53A-4385E73C1AB2}" type="presParOf" srcId="{D6CFAF30-824E-458F-A1F0-B3F37B568A0B}" destId="{212DE86C-37F9-45DB-BAF8-066B611E1745}"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92FC877-3747-4A08-B867-6911E6D26E10}" type="doc">
      <dgm:prSet loTypeId="urn:microsoft.com/office/officeart/2005/8/layout/hList1" loCatId="list" qsTypeId="urn:microsoft.com/office/officeart/2005/8/quickstyle/simple1" qsCatId="simple" csTypeId="urn:microsoft.com/office/officeart/2005/8/colors/accent6_1" csCatId="accent6" phldr="1"/>
      <dgm:spPr/>
      <dgm:t>
        <a:bodyPr/>
        <a:lstStyle/>
        <a:p>
          <a:endParaRPr lang="es-ES"/>
        </a:p>
      </dgm:t>
    </dgm:pt>
    <dgm:pt modelId="{1BBBB266-B12F-4CE9-B872-A11AEB02568A}">
      <dgm:prSet custT="1"/>
      <dgm:spPr/>
      <dgm:t>
        <a:bodyPr/>
        <a:lstStyle/>
        <a:p>
          <a:pPr rtl="0"/>
          <a:r>
            <a:rPr lang="es-MX" sz="2800"/>
            <a:t>Generalidades</a:t>
          </a:r>
        </a:p>
      </dgm:t>
    </dgm:pt>
    <dgm:pt modelId="{4D3BB45C-FBE4-4376-BE4C-94BB97178886}" type="parTrans" cxnId="{46954419-D302-4855-AAD6-C6F7994AD2BF}">
      <dgm:prSet/>
      <dgm:spPr/>
      <dgm:t>
        <a:bodyPr/>
        <a:lstStyle/>
        <a:p>
          <a:endParaRPr lang="es-ES"/>
        </a:p>
      </dgm:t>
    </dgm:pt>
    <dgm:pt modelId="{DE6FC60F-AA0D-448D-AABF-5E1F25327041}" type="sibTrans" cxnId="{46954419-D302-4855-AAD6-C6F7994AD2BF}">
      <dgm:prSet/>
      <dgm:spPr/>
      <dgm:t>
        <a:bodyPr/>
        <a:lstStyle/>
        <a:p>
          <a:endParaRPr lang="es-ES"/>
        </a:p>
      </dgm:t>
    </dgm:pt>
    <dgm:pt modelId="{C1C513B4-787A-4541-A4DE-024FA455E59E}">
      <dgm:prSet/>
      <dgm:spPr/>
      <dgm:t>
        <a:bodyPr/>
        <a:lstStyle/>
        <a:p>
          <a:pPr rtl="0"/>
          <a:r>
            <a:rPr lang="es-MX" dirty="0"/>
            <a:t>Como ya hemos dicho antes, la investigación puede cumplir su objetivo, propósito y justificación una vez aceptada o rechazada la hipótesis y/o contestada(s) la(s) pregunta(s) hecha(s) al inicio, sin embargo, muchas investigaciones son apenas el previo que fundamenta el desarrollo de un producto. </a:t>
          </a:r>
        </a:p>
      </dgm:t>
    </dgm:pt>
    <dgm:pt modelId="{CEDE71A5-9AB6-4D02-890B-1705E6EA1FAC}" type="parTrans" cxnId="{AD4A7519-2A49-4C40-B498-CE54633E0CF7}">
      <dgm:prSet/>
      <dgm:spPr/>
      <dgm:t>
        <a:bodyPr/>
        <a:lstStyle/>
        <a:p>
          <a:endParaRPr lang="es-ES"/>
        </a:p>
      </dgm:t>
    </dgm:pt>
    <dgm:pt modelId="{374249A7-4448-40DE-8CC1-6145EB7B3AB5}" type="sibTrans" cxnId="{AD4A7519-2A49-4C40-B498-CE54633E0CF7}">
      <dgm:prSet/>
      <dgm:spPr/>
      <dgm:t>
        <a:bodyPr/>
        <a:lstStyle/>
        <a:p>
          <a:endParaRPr lang="es-ES"/>
        </a:p>
      </dgm:t>
    </dgm:pt>
    <dgm:pt modelId="{319B3C13-496E-43F9-9D89-94FE2F410F6B}">
      <dgm:prSet/>
      <dgm:spPr/>
      <dgm:t>
        <a:bodyPr/>
        <a:lstStyle/>
        <a:p>
          <a:pPr rtl="0"/>
          <a:r>
            <a:rPr lang="es-MX" dirty="0"/>
            <a:t>El producto de la investigación, puede ser por ejemplo, el desarrollo de un cartel, de una señal de tránsito, de un procedimiento administrativo, de una obra de arquitectura, de un libro, de un folleto, de una obra de arte, de un audiovisual, de una campaña publicitaria, de soluciones urbanísticas, etc. Las posibilidades son casi infinitas. </a:t>
          </a:r>
        </a:p>
      </dgm:t>
    </dgm:pt>
    <dgm:pt modelId="{A248FA43-864F-41DA-A200-1FDE7965FCD0}" type="parTrans" cxnId="{72874F2C-4ED6-45DC-BD8A-CCB860EF94E3}">
      <dgm:prSet/>
      <dgm:spPr/>
      <dgm:t>
        <a:bodyPr/>
        <a:lstStyle/>
        <a:p>
          <a:endParaRPr lang="es-ES"/>
        </a:p>
      </dgm:t>
    </dgm:pt>
    <dgm:pt modelId="{3342DCB1-DF82-4251-86AE-FA6374C66123}" type="sibTrans" cxnId="{72874F2C-4ED6-45DC-BD8A-CCB860EF94E3}">
      <dgm:prSet/>
      <dgm:spPr/>
      <dgm:t>
        <a:bodyPr/>
        <a:lstStyle/>
        <a:p>
          <a:endParaRPr lang="es-ES"/>
        </a:p>
      </dgm:t>
    </dgm:pt>
    <dgm:pt modelId="{EB72B51B-D3EB-4FF1-9F30-DF8D00E9AD5D}">
      <dgm:prSet/>
      <dgm:spPr/>
      <dgm:t>
        <a:bodyPr/>
        <a:lstStyle/>
        <a:p>
          <a:pPr rtl="0"/>
          <a:r>
            <a:rPr lang="es-MX" dirty="0"/>
            <a:t>La investigación y sus resultados deben entonces proporcionar los insumos necesarios para que de ellos se puedan desprender los criterios de diseño del producto que se desea desarrollar.</a:t>
          </a:r>
        </a:p>
      </dgm:t>
    </dgm:pt>
    <dgm:pt modelId="{450581CC-4EE2-4BB1-B834-6E39CAAB0116}" type="parTrans" cxnId="{44655F76-9287-42DE-9001-6D8D5AEB5A91}">
      <dgm:prSet/>
      <dgm:spPr/>
      <dgm:t>
        <a:bodyPr/>
        <a:lstStyle/>
        <a:p>
          <a:endParaRPr lang="es-ES"/>
        </a:p>
      </dgm:t>
    </dgm:pt>
    <dgm:pt modelId="{C7FB6450-0E6F-495A-A96B-BF29B200CF83}" type="sibTrans" cxnId="{44655F76-9287-42DE-9001-6D8D5AEB5A91}">
      <dgm:prSet/>
      <dgm:spPr/>
      <dgm:t>
        <a:bodyPr/>
        <a:lstStyle/>
        <a:p>
          <a:endParaRPr lang="es-ES"/>
        </a:p>
      </dgm:t>
    </dgm:pt>
    <dgm:pt modelId="{2AC04464-3F1E-460A-989D-06B73A98BD72}" type="pres">
      <dgm:prSet presAssocID="{392FC877-3747-4A08-B867-6911E6D26E10}" presName="Name0" presStyleCnt="0">
        <dgm:presLayoutVars>
          <dgm:dir/>
          <dgm:animLvl val="lvl"/>
          <dgm:resizeHandles val="exact"/>
        </dgm:presLayoutVars>
      </dgm:prSet>
      <dgm:spPr/>
    </dgm:pt>
    <dgm:pt modelId="{D887220C-DF2E-474C-B4A8-36EB27574337}" type="pres">
      <dgm:prSet presAssocID="{1BBBB266-B12F-4CE9-B872-A11AEB02568A}" presName="composite" presStyleCnt="0"/>
      <dgm:spPr/>
    </dgm:pt>
    <dgm:pt modelId="{C89C720C-FCA5-4E53-869C-04A613D0E13C}" type="pres">
      <dgm:prSet presAssocID="{1BBBB266-B12F-4CE9-B872-A11AEB02568A}" presName="parTx" presStyleLbl="alignNode1" presStyleIdx="0" presStyleCnt="1" custLinFactNeighborY="14866">
        <dgm:presLayoutVars>
          <dgm:chMax val="0"/>
          <dgm:chPref val="0"/>
          <dgm:bulletEnabled val="1"/>
        </dgm:presLayoutVars>
      </dgm:prSet>
      <dgm:spPr/>
    </dgm:pt>
    <dgm:pt modelId="{EE42A4FA-2418-4862-97E7-77CA16ABECEC}" type="pres">
      <dgm:prSet presAssocID="{1BBBB266-B12F-4CE9-B872-A11AEB02568A}" presName="desTx" presStyleLbl="alignAccFollowNode1" presStyleIdx="0" presStyleCnt="1">
        <dgm:presLayoutVars>
          <dgm:bulletEnabled val="1"/>
        </dgm:presLayoutVars>
      </dgm:prSet>
      <dgm:spPr/>
    </dgm:pt>
  </dgm:ptLst>
  <dgm:cxnLst>
    <dgm:cxn modelId="{46954419-D302-4855-AAD6-C6F7994AD2BF}" srcId="{392FC877-3747-4A08-B867-6911E6D26E10}" destId="{1BBBB266-B12F-4CE9-B872-A11AEB02568A}" srcOrd="0" destOrd="0" parTransId="{4D3BB45C-FBE4-4376-BE4C-94BB97178886}" sibTransId="{DE6FC60F-AA0D-448D-AABF-5E1F25327041}"/>
    <dgm:cxn modelId="{AD4A7519-2A49-4C40-B498-CE54633E0CF7}" srcId="{1BBBB266-B12F-4CE9-B872-A11AEB02568A}" destId="{C1C513B4-787A-4541-A4DE-024FA455E59E}" srcOrd="0" destOrd="0" parTransId="{CEDE71A5-9AB6-4D02-890B-1705E6EA1FAC}" sibTransId="{374249A7-4448-40DE-8CC1-6145EB7B3AB5}"/>
    <dgm:cxn modelId="{72874F2C-4ED6-45DC-BD8A-CCB860EF94E3}" srcId="{1BBBB266-B12F-4CE9-B872-A11AEB02568A}" destId="{319B3C13-496E-43F9-9D89-94FE2F410F6B}" srcOrd="1" destOrd="0" parTransId="{A248FA43-864F-41DA-A200-1FDE7965FCD0}" sibTransId="{3342DCB1-DF82-4251-86AE-FA6374C66123}"/>
    <dgm:cxn modelId="{05F1D065-3089-49DE-BEA3-96B29FBBF2F4}" type="presOf" srcId="{C1C513B4-787A-4541-A4DE-024FA455E59E}" destId="{EE42A4FA-2418-4862-97E7-77CA16ABECEC}" srcOrd="0" destOrd="0" presId="urn:microsoft.com/office/officeart/2005/8/layout/hList1"/>
    <dgm:cxn modelId="{44655F76-9287-42DE-9001-6D8D5AEB5A91}" srcId="{1BBBB266-B12F-4CE9-B872-A11AEB02568A}" destId="{EB72B51B-D3EB-4FF1-9F30-DF8D00E9AD5D}" srcOrd="2" destOrd="0" parTransId="{450581CC-4EE2-4BB1-B834-6E39CAAB0116}" sibTransId="{C7FB6450-0E6F-495A-A96B-BF29B200CF83}"/>
    <dgm:cxn modelId="{7D06AA81-2CA5-4C15-966D-24D408ADFA9A}" type="presOf" srcId="{319B3C13-496E-43F9-9D89-94FE2F410F6B}" destId="{EE42A4FA-2418-4862-97E7-77CA16ABECEC}" srcOrd="0" destOrd="1" presId="urn:microsoft.com/office/officeart/2005/8/layout/hList1"/>
    <dgm:cxn modelId="{E5851187-C9E5-4648-8BD3-F83541229172}" type="presOf" srcId="{EB72B51B-D3EB-4FF1-9F30-DF8D00E9AD5D}" destId="{EE42A4FA-2418-4862-97E7-77CA16ABECEC}" srcOrd="0" destOrd="2" presId="urn:microsoft.com/office/officeart/2005/8/layout/hList1"/>
    <dgm:cxn modelId="{A492C492-AEC1-472D-B3C9-AAEC0241B24D}" type="presOf" srcId="{1BBBB266-B12F-4CE9-B872-A11AEB02568A}" destId="{C89C720C-FCA5-4E53-869C-04A613D0E13C}" srcOrd="0" destOrd="0" presId="urn:microsoft.com/office/officeart/2005/8/layout/hList1"/>
    <dgm:cxn modelId="{0D11FABC-5535-473E-84BF-4DAFEFBD59D4}" type="presOf" srcId="{392FC877-3747-4A08-B867-6911E6D26E10}" destId="{2AC04464-3F1E-460A-989D-06B73A98BD72}" srcOrd="0" destOrd="0" presId="urn:microsoft.com/office/officeart/2005/8/layout/hList1"/>
    <dgm:cxn modelId="{D549C6F6-0282-4868-A7F0-B70DD492F5E0}" type="presParOf" srcId="{2AC04464-3F1E-460A-989D-06B73A98BD72}" destId="{D887220C-DF2E-474C-B4A8-36EB27574337}" srcOrd="0" destOrd="0" presId="urn:microsoft.com/office/officeart/2005/8/layout/hList1"/>
    <dgm:cxn modelId="{3DF0078C-0DB9-46E4-9C39-E7F417D43A5E}" type="presParOf" srcId="{D887220C-DF2E-474C-B4A8-36EB27574337}" destId="{C89C720C-FCA5-4E53-869C-04A613D0E13C}" srcOrd="0" destOrd="0" presId="urn:microsoft.com/office/officeart/2005/8/layout/hList1"/>
    <dgm:cxn modelId="{EEFB0414-A1C8-4DB4-B3C1-1C98D296B7F4}" type="presParOf" srcId="{D887220C-DF2E-474C-B4A8-36EB27574337}" destId="{EE42A4FA-2418-4862-97E7-77CA16ABECE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4679B4C-7273-4793-AE3B-8FE067A3358C}" type="doc">
      <dgm:prSet loTypeId="urn:microsoft.com/office/officeart/2008/layout/LinedList" loCatId="hierarchy" qsTypeId="urn:microsoft.com/office/officeart/2005/8/quickstyle/simple1" qsCatId="simple" csTypeId="urn:microsoft.com/office/officeart/2005/8/colors/colorful1" csCatId="colorful" phldr="1"/>
      <dgm:spPr/>
      <dgm:t>
        <a:bodyPr/>
        <a:lstStyle/>
        <a:p>
          <a:endParaRPr lang="es-ES"/>
        </a:p>
      </dgm:t>
    </dgm:pt>
    <dgm:pt modelId="{F859205B-E633-4658-9F98-3835FB51F9B7}">
      <dgm:prSet custT="1"/>
      <dgm:spPr/>
      <dgm:t>
        <a:bodyPr/>
        <a:lstStyle/>
        <a:p>
          <a:pPr algn="ctr" rtl="0"/>
          <a:r>
            <a:rPr lang="es-MX" sz="1100" dirty="0">
              <a:solidFill>
                <a:schemeClr val="tx1"/>
              </a:solidFill>
            </a:rPr>
            <a:t>PORTADA</a:t>
          </a:r>
        </a:p>
      </dgm:t>
    </dgm:pt>
    <dgm:pt modelId="{5DCF071F-4AA9-4B7C-BFA0-A918ED789738}" type="parTrans" cxnId="{640AA461-11B0-4F36-B5B6-E2B684B0FA32}">
      <dgm:prSet/>
      <dgm:spPr/>
      <dgm:t>
        <a:bodyPr/>
        <a:lstStyle/>
        <a:p>
          <a:pPr algn="ctr"/>
          <a:endParaRPr lang="es-ES" sz="2800">
            <a:solidFill>
              <a:schemeClr val="tx1"/>
            </a:solidFill>
          </a:endParaRPr>
        </a:p>
      </dgm:t>
    </dgm:pt>
    <dgm:pt modelId="{EC3FCE2B-03BF-412B-8C96-6E3E9AE1D0BF}" type="sibTrans" cxnId="{640AA461-11B0-4F36-B5B6-E2B684B0FA32}">
      <dgm:prSet/>
      <dgm:spPr/>
      <dgm:t>
        <a:bodyPr/>
        <a:lstStyle/>
        <a:p>
          <a:pPr algn="ctr"/>
          <a:endParaRPr lang="es-ES" sz="2800">
            <a:solidFill>
              <a:schemeClr val="tx1"/>
            </a:solidFill>
          </a:endParaRPr>
        </a:p>
      </dgm:t>
    </dgm:pt>
    <dgm:pt modelId="{FAB2F5BF-52E3-49EA-B932-DB43BF0F0801}">
      <dgm:prSet custT="1"/>
      <dgm:spPr/>
      <dgm:t>
        <a:bodyPr/>
        <a:lstStyle/>
        <a:p>
          <a:pPr algn="ctr" rtl="0"/>
          <a:r>
            <a:rPr lang="es-MX" sz="1100" dirty="0">
              <a:solidFill>
                <a:schemeClr val="tx1"/>
              </a:solidFill>
            </a:rPr>
            <a:t>RESUMEN</a:t>
          </a:r>
        </a:p>
        <a:p>
          <a:pPr algn="ctr" rtl="0"/>
          <a:r>
            <a:rPr lang="es-MX" sz="1100" dirty="0">
              <a:solidFill>
                <a:schemeClr val="tx1"/>
              </a:solidFill>
            </a:rPr>
            <a:t> Contiene el propósito y el contenido de la investigación en una exposición breve. Su redacción debe abarcar los puntos más importantes: el problema que se investigó, el método utilizado, los resultados y las conclusiones obtenidas.</a:t>
          </a:r>
        </a:p>
      </dgm:t>
    </dgm:pt>
    <dgm:pt modelId="{FD3C02BB-F2A4-4140-83D6-7AA130572882}" type="parTrans" cxnId="{F9FA47B5-F8D1-4634-8A57-5E17CF45E409}">
      <dgm:prSet/>
      <dgm:spPr/>
      <dgm:t>
        <a:bodyPr/>
        <a:lstStyle/>
        <a:p>
          <a:pPr algn="ctr"/>
          <a:endParaRPr lang="es-ES" sz="2800">
            <a:solidFill>
              <a:schemeClr val="tx1"/>
            </a:solidFill>
          </a:endParaRPr>
        </a:p>
      </dgm:t>
    </dgm:pt>
    <dgm:pt modelId="{44C48855-5072-41D8-91DD-445518043A31}" type="sibTrans" cxnId="{F9FA47B5-F8D1-4634-8A57-5E17CF45E409}">
      <dgm:prSet/>
      <dgm:spPr/>
      <dgm:t>
        <a:bodyPr/>
        <a:lstStyle/>
        <a:p>
          <a:pPr algn="ctr"/>
          <a:endParaRPr lang="es-ES" sz="2800">
            <a:solidFill>
              <a:schemeClr val="tx1"/>
            </a:solidFill>
          </a:endParaRPr>
        </a:p>
      </dgm:t>
    </dgm:pt>
    <dgm:pt modelId="{DC52D863-D735-4C9F-87D7-3949A76B93F2}">
      <dgm:prSet custT="1"/>
      <dgm:spPr/>
      <dgm:t>
        <a:bodyPr/>
        <a:lstStyle/>
        <a:p>
          <a:pPr algn="ctr" rtl="0"/>
          <a:r>
            <a:rPr lang="es-MX" sz="1050" dirty="0">
              <a:solidFill>
                <a:schemeClr val="tx1"/>
              </a:solidFill>
            </a:rPr>
            <a:t>INTRODUCCIÓN Y MARCO TEÓRICO</a:t>
          </a:r>
        </a:p>
        <a:p>
          <a:pPr algn="ctr" rtl="0"/>
          <a:r>
            <a:rPr lang="es-MX" sz="1050" dirty="0">
              <a:solidFill>
                <a:schemeClr val="tx1"/>
              </a:solidFill>
            </a:rPr>
            <a:t> En ellos se presentan el problema de investigación y una revisión de la literatura científica relacionada con el informe. También se plantean los objetivos y la hipótesis de investigación y se especifican sus motivos y fundamentos.</a:t>
          </a:r>
        </a:p>
      </dgm:t>
    </dgm:pt>
    <dgm:pt modelId="{37071948-9403-4F3F-848F-AAD513CDCCB4}" type="parTrans" cxnId="{018FEAA1-07D1-4CD4-A252-8C277382C018}">
      <dgm:prSet/>
      <dgm:spPr/>
      <dgm:t>
        <a:bodyPr/>
        <a:lstStyle/>
        <a:p>
          <a:pPr algn="ctr"/>
          <a:endParaRPr lang="es-ES" sz="2800">
            <a:solidFill>
              <a:schemeClr val="tx1"/>
            </a:solidFill>
          </a:endParaRPr>
        </a:p>
      </dgm:t>
    </dgm:pt>
    <dgm:pt modelId="{78BCFAB1-2A9C-4E43-ACED-3080BC15E516}" type="sibTrans" cxnId="{018FEAA1-07D1-4CD4-A252-8C277382C018}">
      <dgm:prSet/>
      <dgm:spPr/>
      <dgm:t>
        <a:bodyPr/>
        <a:lstStyle/>
        <a:p>
          <a:pPr algn="ctr"/>
          <a:endParaRPr lang="es-ES" sz="2800">
            <a:solidFill>
              <a:schemeClr val="tx1"/>
            </a:solidFill>
          </a:endParaRPr>
        </a:p>
      </dgm:t>
    </dgm:pt>
    <dgm:pt modelId="{93735335-576D-4867-A915-C7D4ED6291DE}">
      <dgm:prSet custT="1"/>
      <dgm:spPr/>
      <dgm:t>
        <a:bodyPr/>
        <a:lstStyle/>
        <a:p>
          <a:pPr algn="ctr" rtl="0"/>
          <a:r>
            <a:rPr lang="es-MX" sz="1050" dirty="0">
              <a:solidFill>
                <a:schemeClr val="tx1"/>
              </a:solidFill>
            </a:rPr>
            <a:t>MÉTODO</a:t>
          </a:r>
        </a:p>
        <a:p>
          <a:pPr algn="ctr" rtl="0"/>
          <a:r>
            <a:rPr lang="es-MX" sz="1050" dirty="0">
              <a:solidFill>
                <a:schemeClr val="tx1"/>
              </a:solidFill>
            </a:rPr>
            <a:t>Describe cómo se hizo el levantamiento de la información o datos. Incluye una descripción de las personas u objetos estudiados, los instrumentos utilizados, los procedimientos empleados para recoger los datos y la definición de las variables de estudio.</a:t>
          </a:r>
        </a:p>
      </dgm:t>
    </dgm:pt>
    <dgm:pt modelId="{105FE048-99CB-4B83-BF95-F036FBFAF076}" type="parTrans" cxnId="{762A3564-BFC1-4B03-A933-68E952B298FF}">
      <dgm:prSet/>
      <dgm:spPr/>
      <dgm:t>
        <a:bodyPr/>
        <a:lstStyle/>
        <a:p>
          <a:pPr algn="ctr"/>
          <a:endParaRPr lang="es-ES" sz="2800">
            <a:solidFill>
              <a:schemeClr val="tx1"/>
            </a:solidFill>
          </a:endParaRPr>
        </a:p>
      </dgm:t>
    </dgm:pt>
    <dgm:pt modelId="{88927261-C138-4E23-9DEF-53F34A054445}" type="sibTrans" cxnId="{762A3564-BFC1-4B03-A933-68E952B298FF}">
      <dgm:prSet/>
      <dgm:spPr/>
      <dgm:t>
        <a:bodyPr/>
        <a:lstStyle/>
        <a:p>
          <a:pPr algn="ctr"/>
          <a:endParaRPr lang="es-ES" sz="2800">
            <a:solidFill>
              <a:schemeClr val="tx1"/>
            </a:solidFill>
          </a:endParaRPr>
        </a:p>
      </dgm:t>
    </dgm:pt>
    <dgm:pt modelId="{061EB54D-4D86-4C5D-A080-8F431BF17DDE}">
      <dgm:prSet custT="1"/>
      <dgm:spPr/>
      <dgm:t>
        <a:bodyPr/>
        <a:lstStyle/>
        <a:p>
          <a:pPr algn="ctr" rtl="0"/>
          <a:r>
            <a:rPr lang="es-MX" sz="1100" dirty="0">
              <a:solidFill>
                <a:schemeClr val="tx1"/>
              </a:solidFill>
            </a:rPr>
            <a:t>ÍNDICE</a:t>
          </a:r>
        </a:p>
      </dgm:t>
    </dgm:pt>
    <dgm:pt modelId="{C05F85E7-1998-464A-A03A-15FFB81788D5}" type="parTrans" cxnId="{BF63C95C-CB32-4095-85DD-107C8BB7495B}">
      <dgm:prSet/>
      <dgm:spPr/>
      <dgm:t>
        <a:bodyPr/>
        <a:lstStyle/>
        <a:p>
          <a:pPr algn="ctr"/>
          <a:endParaRPr lang="es-ES" sz="2800"/>
        </a:p>
      </dgm:t>
    </dgm:pt>
    <dgm:pt modelId="{AEDF477B-2F9F-4508-8380-33428C88EC88}" type="sibTrans" cxnId="{BF63C95C-CB32-4095-85DD-107C8BB7495B}">
      <dgm:prSet/>
      <dgm:spPr/>
      <dgm:t>
        <a:bodyPr/>
        <a:lstStyle/>
        <a:p>
          <a:pPr algn="ctr"/>
          <a:endParaRPr lang="es-ES" sz="2800"/>
        </a:p>
      </dgm:t>
    </dgm:pt>
    <dgm:pt modelId="{AA3FC6D9-2A78-442F-8DE5-783B30B66A5E}" type="pres">
      <dgm:prSet presAssocID="{24679B4C-7273-4793-AE3B-8FE067A3358C}" presName="vert0" presStyleCnt="0">
        <dgm:presLayoutVars>
          <dgm:dir/>
          <dgm:animOne val="branch"/>
          <dgm:animLvl val="lvl"/>
        </dgm:presLayoutVars>
      </dgm:prSet>
      <dgm:spPr/>
    </dgm:pt>
    <dgm:pt modelId="{F00ECA04-9FA8-4662-94CB-41630EF93CC9}" type="pres">
      <dgm:prSet presAssocID="{F859205B-E633-4658-9F98-3835FB51F9B7}" presName="thickLine" presStyleLbl="alignNode1" presStyleIdx="0" presStyleCnt="5"/>
      <dgm:spPr/>
    </dgm:pt>
    <dgm:pt modelId="{F0558329-6AD6-4B2A-BFB5-06FCD0090921}" type="pres">
      <dgm:prSet presAssocID="{F859205B-E633-4658-9F98-3835FB51F9B7}" presName="horz1" presStyleCnt="0"/>
      <dgm:spPr/>
    </dgm:pt>
    <dgm:pt modelId="{D4EB2372-88D1-43D7-8306-EA443BCF285F}" type="pres">
      <dgm:prSet presAssocID="{F859205B-E633-4658-9F98-3835FB51F9B7}" presName="tx1" presStyleLbl="revTx" presStyleIdx="0" presStyleCnt="5" custScaleY="39106"/>
      <dgm:spPr/>
    </dgm:pt>
    <dgm:pt modelId="{8405FE28-C242-4402-B646-8A7BF6D93F04}" type="pres">
      <dgm:prSet presAssocID="{F859205B-E633-4658-9F98-3835FB51F9B7}" presName="vert1" presStyleCnt="0"/>
      <dgm:spPr/>
    </dgm:pt>
    <dgm:pt modelId="{38E51F0A-41E2-445D-BD8A-018396D7A3A7}" type="pres">
      <dgm:prSet presAssocID="{061EB54D-4D86-4C5D-A080-8F431BF17DDE}" presName="thickLine" presStyleLbl="alignNode1" presStyleIdx="1" presStyleCnt="5"/>
      <dgm:spPr/>
    </dgm:pt>
    <dgm:pt modelId="{70C570B2-8BF1-4A2F-803E-B3D01835213B}" type="pres">
      <dgm:prSet presAssocID="{061EB54D-4D86-4C5D-A080-8F431BF17DDE}" presName="horz1" presStyleCnt="0"/>
      <dgm:spPr/>
    </dgm:pt>
    <dgm:pt modelId="{A57E1592-3E2D-46EF-B2CC-C7AE5CED2E00}" type="pres">
      <dgm:prSet presAssocID="{061EB54D-4D86-4C5D-A080-8F431BF17DDE}" presName="tx1" presStyleLbl="revTx" presStyleIdx="1" presStyleCnt="5" custScaleY="32298"/>
      <dgm:spPr/>
    </dgm:pt>
    <dgm:pt modelId="{EE1CEEA7-7146-41A6-AF48-EA74C5E2332A}" type="pres">
      <dgm:prSet presAssocID="{061EB54D-4D86-4C5D-A080-8F431BF17DDE}" presName="vert1" presStyleCnt="0"/>
      <dgm:spPr/>
    </dgm:pt>
    <dgm:pt modelId="{A604B412-9194-44BE-A956-168B56512950}" type="pres">
      <dgm:prSet presAssocID="{FAB2F5BF-52E3-49EA-B932-DB43BF0F0801}" presName="thickLine" presStyleLbl="alignNode1" presStyleIdx="2" presStyleCnt="5"/>
      <dgm:spPr/>
    </dgm:pt>
    <dgm:pt modelId="{FCECAFA1-85DF-4EEA-A039-928432D60687}" type="pres">
      <dgm:prSet presAssocID="{FAB2F5BF-52E3-49EA-B932-DB43BF0F0801}" presName="horz1" presStyleCnt="0"/>
      <dgm:spPr/>
    </dgm:pt>
    <dgm:pt modelId="{3A5DB71A-1749-4899-B174-EFAB2BA93FD2}" type="pres">
      <dgm:prSet presAssocID="{FAB2F5BF-52E3-49EA-B932-DB43BF0F0801}" presName="tx1" presStyleLbl="revTx" presStyleIdx="2" presStyleCnt="5"/>
      <dgm:spPr/>
    </dgm:pt>
    <dgm:pt modelId="{E232B7EE-1B64-4225-B15D-0BBB69C2A4F9}" type="pres">
      <dgm:prSet presAssocID="{FAB2F5BF-52E3-49EA-B932-DB43BF0F0801}" presName="vert1" presStyleCnt="0"/>
      <dgm:spPr/>
    </dgm:pt>
    <dgm:pt modelId="{FD185605-2FD0-4172-949D-815BC965DFA4}" type="pres">
      <dgm:prSet presAssocID="{DC52D863-D735-4C9F-87D7-3949A76B93F2}" presName="thickLine" presStyleLbl="alignNode1" presStyleIdx="3" presStyleCnt="5"/>
      <dgm:spPr/>
    </dgm:pt>
    <dgm:pt modelId="{C5F238D1-A16A-4B70-A327-F1F85BEAC3CC}" type="pres">
      <dgm:prSet presAssocID="{DC52D863-D735-4C9F-87D7-3949A76B93F2}" presName="horz1" presStyleCnt="0"/>
      <dgm:spPr/>
    </dgm:pt>
    <dgm:pt modelId="{EDB2FE6A-0619-4675-9A86-0BD3D2F90E7F}" type="pres">
      <dgm:prSet presAssocID="{DC52D863-D735-4C9F-87D7-3949A76B93F2}" presName="tx1" presStyleLbl="revTx" presStyleIdx="3" presStyleCnt="5"/>
      <dgm:spPr/>
    </dgm:pt>
    <dgm:pt modelId="{BBD3158E-7552-4E27-96A5-621AAC0FCBEA}" type="pres">
      <dgm:prSet presAssocID="{DC52D863-D735-4C9F-87D7-3949A76B93F2}" presName="vert1" presStyleCnt="0"/>
      <dgm:spPr/>
    </dgm:pt>
    <dgm:pt modelId="{D6E00AC5-5469-4E20-AA79-9922B7A63B18}" type="pres">
      <dgm:prSet presAssocID="{93735335-576D-4867-A915-C7D4ED6291DE}" presName="thickLine" presStyleLbl="alignNode1" presStyleIdx="4" presStyleCnt="5"/>
      <dgm:spPr/>
    </dgm:pt>
    <dgm:pt modelId="{C5CE9C0F-B46F-4E4B-B836-EE6E9391C890}" type="pres">
      <dgm:prSet presAssocID="{93735335-576D-4867-A915-C7D4ED6291DE}" presName="horz1" presStyleCnt="0"/>
      <dgm:spPr/>
    </dgm:pt>
    <dgm:pt modelId="{B4EF0B5F-5DDC-41D9-9304-4856A166BC57}" type="pres">
      <dgm:prSet presAssocID="{93735335-576D-4867-A915-C7D4ED6291DE}" presName="tx1" presStyleLbl="revTx" presStyleIdx="4" presStyleCnt="5"/>
      <dgm:spPr/>
    </dgm:pt>
    <dgm:pt modelId="{6090BEDB-1B94-4801-88EC-7F3103484F70}" type="pres">
      <dgm:prSet presAssocID="{93735335-576D-4867-A915-C7D4ED6291DE}" presName="vert1" presStyleCnt="0"/>
      <dgm:spPr/>
    </dgm:pt>
  </dgm:ptLst>
  <dgm:cxnLst>
    <dgm:cxn modelId="{BF63C95C-CB32-4095-85DD-107C8BB7495B}" srcId="{24679B4C-7273-4793-AE3B-8FE067A3358C}" destId="{061EB54D-4D86-4C5D-A080-8F431BF17DDE}" srcOrd="1" destOrd="0" parTransId="{C05F85E7-1998-464A-A03A-15FFB81788D5}" sibTransId="{AEDF477B-2F9F-4508-8380-33428C88EC88}"/>
    <dgm:cxn modelId="{640AA461-11B0-4F36-B5B6-E2B684B0FA32}" srcId="{24679B4C-7273-4793-AE3B-8FE067A3358C}" destId="{F859205B-E633-4658-9F98-3835FB51F9B7}" srcOrd="0" destOrd="0" parTransId="{5DCF071F-4AA9-4B7C-BFA0-A918ED789738}" sibTransId="{EC3FCE2B-03BF-412B-8C96-6E3E9AE1D0BF}"/>
    <dgm:cxn modelId="{762A3564-BFC1-4B03-A933-68E952B298FF}" srcId="{24679B4C-7273-4793-AE3B-8FE067A3358C}" destId="{93735335-576D-4867-A915-C7D4ED6291DE}" srcOrd="4" destOrd="0" parTransId="{105FE048-99CB-4B83-BF95-F036FBFAF076}" sibTransId="{88927261-C138-4E23-9DEF-53F34A054445}"/>
    <dgm:cxn modelId="{F708E569-283A-4EE9-8187-2C36E109A10A}" type="presOf" srcId="{F859205B-E633-4658-9F98-3835FB51F9B7}" destId="{D4EB2372-88D1-43D7-8306-EA443BCF285F}" srcOrd="0" destOrd="0" presId="urn:microsoft.com/office/officeart/2008/layout/LinedList"/>
    <dgm:cxn modelId="{CF590D9A-D8A8-45A7-B2F9-733E10BB9DB2}" type="presOf" srcId="{93735335-576D-4867-A915-C7D4ED6291DE}" destId="{B4EF0B5F-5DDC-41D9-9304-4856A166BC57}" srcOrd="0" destOrd="0" presId="urn:microsoft.com/office/officeart/2008/layout/LinedList"/>
    <dgm:cxn modelId="{018FEAA1-07D1-4CD4-A252-8C277382C018}" srcId="{24679B4C-7273-4793-AE3B-8FE067A3358C}" destId="{DC52D863-D735-4C9F-87D7-3949A76B93F2}" srcOrd="3" destOrd="0" parTransId="{37071948-9403-4F3F-848F-AAD513CDCCB4}" sibTransId="{78BCFAB1-2A9C-4E43-ACED-3080BC15E516}"/>
    <dgm:cxn modelId="{0ED150B2-AFE3-4F42-9838-2A730D57A937}" type="presOf" srcId="{061EB54D-4D86-4C5D-A080-8F431BF17DDE}" destId="{A57E1592-3E2D-46EF-B2CC-C7AE5CED2E00}" srcOrd="0" destOrd="0" presId="urn:microsoft.com/office/officeart/2008/layout/LinedList"/>
    <dgm:cxn modelId="{F9FA47B5-F8D1-4634-8A57-5E17CF45E409}" srcId="{24679B4C-7273-4793-AE3B-8FE067A3358C}" destId="{FAB2F5BF-52E3-49EA-B932-DB43BF0F0801}" srcOrd="2" destOrd="0" parTransId="{FD3C02BB-F2A4-4140-83D6-7AA130572882}" sibTransId="{44C48855-5072-41D8-91DD-445518043A31}"/>
    <dgm:cxn modelId="{D1837CCE-12EB-4640-9BB0-8BE2D2C7D9BE}" type="presOf" srcId="{FAB2F5BF-52E3-49EA-B932-DB43BF0F0801}" destId="{3A5DB71A-1749-4899-B174-EFAB2BA93FD2}" srcOrd="0" destOrd="0" presId="urn:microsoft.com/office/officeart/2008/layout/LinedList"/>
    <dgm:cxn modelId="{19F0CBEA-2852-4471-89FF-3A6E26D69736}" type="presOf" srcId="{DC52D863-D735-4C9F-87D7-3949A76B93F2}" destId="{EDB2FE6A-0619-4675-9A86-0BD3D2F90E7F}" srcOrd="0" destOrd="0" presId="urn:microsoft.com/office/officeart/2008/layout/LinedList"/>
    <dgm:cxn modelId="{81D5E6F4-3794-4D54-B1AE-0DCBE8C9DB40}" type="presOf" srcId="{24679B4C-7273-4793-AE3B-8FE067A3358C}" destId="{AA3FC6D9-2A78-442F-8DE5-783B30B66A5E}" srcOrd="0" destOrd="0" presId="urn:microsoft.com/office/officeart/2008/layout/LinedList"/>
    <dgm:cxn modelId="{80882055-CE19-4337-909F-EA050D4B1D95}" type="presParOf" srcId="{AA3FC6D9-2A78-442F-8DE5-783B30B66A5E}" destId="{F00ECA04-9FA8-4662-94CB-41630EF93CC9}" srcOrd="0" destOrd="0" presId="urn:microsoft.com/office/officeart/2008/layout/LinedList"/>
    <dgm:cxn modelId="{9E1F0E74-EE2D-49B4-BCC3-4FF9EAF4BB23}" type="presParOf" srcId="{AA3FC6D9-2A78-442F-8DE5-783B30B66A5E}" destId="{F0558329-6AD6-4B2A-BFB5-06FCD0090921}" srcOrd="1" destOrd="0" presId="urn:microsoft.com/office/officeart/2008/layout/LinedList"/>
    <dgm:cxn modelId="{11A716C9-5621-4FF7-9B85-EDA79A921955}" type="presParOf" srcId="{F0558329-6AD6-4B2A-BFB5-06FCD0090921}" destId="{D4EB2372-88D1-43D7-8306-EA443BCF285F}" srcOrd="0" destOrd="0" presId="urn:microsoft.com/office/officeart/2008/layout/LinedList"/>
    <dgm:cxn modelId="{ABFCA7DC-4E30-46D1-898C-2D9BE4C3C42D}" type="presParOf" srcId="{F0558329-6AD6-4B2A-BFB5-06FCD0090921}" destId="{8405FE28-C242-4402-B646-8A7BF6D93F04}" srcOrd="1" destOrd="0" presId="urn:microsoft.com/office/officeart/2008/layout/LinedList"/>
    <dgm:cxn modelId="{FD153E27-9901-4484-8E58-5EDCBDEBCBBD}" type="presParOf" srcId="{AA3FC6D9-2A78-442F-8DE5-783B30B66A5E}" destId="{38E51F0A-41E2-445D-BD8A-018396D7A3A7}" srcOrd="2" destOrd="0" presId="urn:microsoft.com/office/officeart/2008/layout/LinedList"/>
    <dgm:cxn modelId="{7AA69B0F-5C0B-4909-AC4B-C3A0BF718FBC}" type="presParOf" srcId="{AA3FC6D9-2A78-442F-8DE5-783B30B66A5E}" destId="{70C570B2-8BF1-4A2F-803E-B3D01835213B}" srcOrd="3" destOrd="0" presId="urn:microsoft.com/office/officeart/2008/layout/LinedList"/>
    <dgm:cxn modelId="{1AFDFFA2-6F89-4C76-8D97-582F2D194380}" type="presParOf" srcId="{70C570B2-8BF1-4A2F-803E-B3D01835213B}" destId="{A57E1592-3E2D-46EF-B2CC-C7AE5CED2E00}" srcOrd="0" destOrd="0" presId="urn:microsoft.com/office/officeart/2008/layout/LinedList"/>
    <dgm:cxn modelId="{6893C56C-6205-4313-9F26-31F72B87918C}" type="presParOf" srcId="{70C570B2-8BF1-4A2F-803E-B3D01835213B}" destId="{EE1CEEA7-7146-41A6-AF48-EA74C5E2332A}" srcOrd="1" destOrd="0" presId="urn:microsoft.com/office/officeart/2008/layout/LinedList"/>
    <dgm:cxn modelId="{09B129BC-D3B9-4E67-B676-0E4228303493}" type="presParOf" srcId="{AA3FC6D9-2A78-442F-8DE5-783B30B66A5E}" destId="{A604B412-9194-44BE-A956-168B56512950}" srcOrd="4" destOrd="0" presId="urn:microsoft.com/office/officeart/2008/layout/LinedList"/>
    <dgm:cxn modelId="{39E04678-544A-4484-BA5E-737D0AE3B2D1}" type="presParOf" srcId="{AA3FC6D9-2A78-442F-8DE5-783B30B66A5E}" destId="{FCECAFA1-85DF-4EEA-A039-928432D60687}" srcOrd="5" destOrd="0" presId="urn:microsoft.com/office/officeart/2008/layout/LinedList"/>
    <dgm:cxn modelId="{DE5C180D-BA19-4C64-A8D0-FC2E57EE5CAE}" type="presParOf" srcId="{FCECAFA1-85DF-4EEA-A039-928432D60687}" destId="{3A5DB71A-1749-4899-B174-EFAB2BA93FD2}" srcOrd="0" destOrd="0" presId="urn:microsoft.com/office/officeart/2008/layout/LinedList"/>
    <dgm:cxn modelId="{784D37AE-A03F-4A44-B264-117776333819}" type="presParOf" srcId="{FCECAFA1-85DF-4EEA-A039-928432D60687}" destId="{E232B7EE-1B64-4225-B15D-0BBB69C2A4F9}" srcOrd="1" destOrd="0" presId="urn:microsoft.com/office/officeart/2008/layout/LinedList"/>
    <dgm:cxn modelId="{010DBE86-3AB4-4BCF-B130-A20D4661DD91}" type="presParOf" srcId="{AA3FC6D9-2A78-442F-8DE5-783B30B66A5E}" destId="{FD185605-2FD0-4172-949D-815BC965DFA4}" srcOrd="6" destOrd="0" presId="urn:microsoft.com/office/officeart/2008/layout/LinedList"/>
    <dgm:cxn modelId="{F8161006-A70A-4B6D-90C9-0B4FEE365A2B}" type="presParOf" srcId="{AA3FC6D9-2A78-442F-8DE5-783B30B66A5E}" destId="{C5F238D1-A16A-4B70-A327-F1F85BEAC3CC}" srcOrd="7" destOrd="0" presId="urn:microsoft.com/office/officeart/2008/layout/LinedList"/>
    <dgm:cxn modelId="{74D2FAD2-62B9-4BC1-B0AA-7450AD7F10D0}" type="presParOf" srcId="{C5F238D1-A16A-4B70-A327-F1F85BEAC3CC}" destId="{EDB2FE6A-0619-4675-9A86-0BD3D2F90E7F}" srcOrd="0" destOrd="0" presId="urn:microsoft.com/office/officeart/2008/layout/LinedList"/>
    <dgm:cxn modelId="{50A3D4EF-252F-47F1-9132-D027EDD952EA}" type="presParOf" srcId="{C5F238D1-A16A-4B70-A327-F1F85BEAC3CC}" destId="{BBD3158E-7552-4E27-96A5-621AAC0FCBEA}" srcOrd="1" destOrd="0" presId="urn:microsoft.com/office/officeart/2008/layout/LinedList"/>
    <dgm:cxn modelId="{8307919C-7D77-4D4A-B1CD-3D4D456FCF8C}" type="presParOf" srcId="{AA3FC6D9-2A78-442F-8DE5-783B30B66A5E}" destId="{D6E00AC5-5469-4E20-AA79-9922B7A63B18}" srcOrd="8" destOrd="0" presId="urn:microsoft.com/office/officeart/2008/layout/LinedList"/>
    <dgm:cxn modelId="{0F02EEEF-73EE-4421-A9F0-5618D54B9910}" type="presParOf" srcId="{AA3FC6D9-2A78-442F-8DE5-783B30B66A5E}" destId="{C5CE9C0F-B46F-4E4B-B836-EE6E9391C890}" srcOrd="9" destOrd="0" presId="urn:microsoft.com/office/officeart/2008/layout/LinedList"/>
    <dgm:cxn modelId="{35D8B67E-6D70-4CEA-9AA0-854199C0F70E}" type="presParOf" srcId="{C5CE9C0F-B46F-4E4B-B836-EE6E9391C890}" destId="{B4EF0B5F-5DDC-41D9-9304-4856A166BC57}" srcOrd="0" destOrd="0" presId="urn:microsoft.com/office/officeart/2008/layout/LinedList"/>
    <dgm:cxn modelId="{C1EB74EC-FD59-48D6-AAD4-658F6D09F870}" type="presParOf" srcId="{C5CE9C0F-B46F-4E4B-B836-EE6E9391C890}" destId="{6090BEDB-1B94-4801-88EC-7F3103484F7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24E4926-1015-47DD-8447-0B5082C3EE5A}" type="doc">
      <dgm:prSet loTypeId="urn:microsoft.com/office/officeart/2008/layout/LinedList" loCatId="hierarchy" qsTypeId="urn:microsoft.com/office/officeart/2005/8/quickstyle/simple1" qsCatId="simple" csTypeId="urn:microsoft.com/office/officeart/2005/8/colors/colorful4" csCatId="colorful" phldr="1"/>
      <dgm:spPr/>
      <dgm:t>
        <a:bodyPr/>
        <a:lstStyle/>
        <a:p>
          <a:endParaRPr lang="es-ES"/>
        </a:p>
      </dgm:t>
    </dgm:pt>
    <dgm:pt modelId="{449FB5A7-8CDD-4545-8658-961779040EAC}">
      <dgm:prSet/>
      <dgm:spPr/>
      <dgm:t>
        <a:bodyPr/>
        <a:lstStyle/>
        <a:p>
          <a:pPr algn="ctr" rtl="0"/>
          <a:r>
            <a:rPr lang="es-MX" dirty="0"/>
            <a:t>RESULTADOS</a:t>
          </a:r>
        </a:p>
        <a:p>
          <a:pPr algn="ctr" rtl="0"/>
          <a:r>
            <a:rPr lang="es-MX" dirty="0"/>
            <a:t>Describe los resultados de la investigación. También se presentan las figuras, gráficas, cuadros o ilustraciones, así como los análisis estadísticos, en caso de existir.</a:t>
          </a:r>
          <a:endParaRPr lang="es-ES" dirty="0"/>
        </a:p>
      </dgm:t>
    </dgm:pt>
    <dgm:pt modelId="{BA359F8B-4984-4CB0-A346-5D81386003D4}" type="parTrans" cxnId="{8C2ED2D1-8F84-41D7-9CC5-0C031552A945}">
      <dgm:prSet/>
      <dgm:spPr/>
      <dgm:t>
        <a:bodyPr/>
        <a:lstStyle/>
        <a:p>
          <a:pPr algn="ctr"/>
          <a:endParaRPr lang="es-ES"/>
        </a:p>
      </dgm:t>
    </dgm:pt>
    <dgm:pt modelId="{4336EBD2-97B6-4511-BFD5-F8D9EE7C416B}" type="sibTrans" cxnId="{8C2ED2D1-8F84-41D7-9CC5-0C031552A945}">
      <dgm:prSet/>
      <dgm:spPr/>
      <dgm:t>
        <a:bodyPr/>
        <a:lstStyle/>
        <a:p>
          <a:pPr algn="ctr"/>
          <a:endParaRPr lang="es-ES"/>
        </a:p>
      </dgm:t>
    </dgm:pt>
    <dgm:pt modelId="{E55A5FC2-B8AB-45B5-A8D6-941B41E7621E}">
      <dgm:prSet/>
      <dgm:spPr/>
      <dgm:t>
        <a:bodyPr/>
        <a:lstStyle/>
        <a:p>
          <a:pPr algn="ctr" rtl="0"/>
          <a:r>
            <a:rPr lang="es-MX" dirty="0"/>
            <a:t>CONCLUSIONES Y RECOMENDACIONES</a:t>
          </a:r>
        </a:p>
        <a:p>
          <a:pPr algn="ctr" rtl="0"/>
          <a:r>
            <a:rPr lang="es-MX" dirty="0"/>
            <a:t>Presenta un análisis de los resultados, estableciendo una comparación con otras investigaciones y teorías sobre el mismo tema, que ya fueron mencionadas en el marco teórico; se comentan posibles investigaciones futuras y limitaciones metodológicas.</a:t>
          </a:r>
        </a:p>
      </dgm:t>
    </dgm:pt>
    <dgm:pt modelId="{3641DE9A-9085-438A-A950-9BADBC325CBC}" type="parTrans" cxnId="{5BB24B4A-F1B7-426A-AEA8-C16EAEE810F2}">
      <dgm:prSet/>
      <dgm:spPr/>
      <dgm:t>
        <a:bodyPr/>
        <a:lstStyle/>
        <a:p>
          <a:pPr algn="ctr"/>
          <a:endParaRPr lang="es-ES"/>
        </a:p>
      </dgm:t>
    </dgm:pt>
    <dgm:pt modelId="{C375D131-FCC7-44DD-8E3B-06CC7CB940C9}" type="sibTrans" cxnId="{5BB24B4A-F1B7-426A-AEA8-C16EAEE810F2}">
      <dgm:prSet/>
      <dgm:spPr/>
      <dgm:t>
        <a:bodyPr/>
        <a:lstStyle/>
        <a:p>
          <a:pPr algn="ctr"/>
          <a:endParaRPr lang="es-ES"/>
        </a:p>
      </dgm:t>
    </dgm:pt>
    <dgm:pt modelId="{98BBDF3A-716B-4F63-A3A8-C5A69204D1BF}">
      <dgm:prSet/>
      <dgm:spPr/>
      <dgm:t>
        <a:bodyPr/>
        <a:lstStyle/>
        <a:p>
          <a:pPr algn="ctr" rtl="0"/>
          <a:r>
            <a:rPr lang="es-MX" dirty="0"/>
            <a:t>BIBLIOGRAFÍA</a:t>
          </a:r>
        </a:p>
        <a:p>
          <a:pPr algn="ctr" rtl="0"/>
          <a:r>
            <a:rPr lang="es-MX" dirty="0"/>
            <a:t>Aquí se enlistan los diversos materiales de consulta citados en el texto con la finalidad de que el lector disponga de la información necesaria acerca de las fuentes originales, por si desea recurrir a ellas.</a:t>
          </a:r>
        </a:p>
      </dgm:t>
    </dgm:pt>
    <dgm:pt modelId="{144DA308-5A4C-4C11-B35D-4D46098E5CD7}" type="parTrans" cxnId="{5F154EDD-C777-4757-85B8-E3B403AC4A4D}">
      <dgm:prSet/>
      <dgm:spPr/>
      <dgm:t>
        <a:bodyPr/>
        <a:lstStyle/>
        <a:p>
          <a:pPr algn="ctr"/>
          <a:endParaRPr lang="es-ES"/>
        </a:p>
      </dgm:t>
    </dgm:pt>
    <dgm:pt modelId="{1177A886-A14F-420E-9650-E3CA856037EB}" type="sibTrans" cxnId="{5F154EDD-C777-4757-85B8-E3B403AC4A4D}">
      <dgm:prSet/>
      <dgm:spPr/>
      <dgm:t>
        <a:bodyPr/>
        <a:lstStyle/>
        <a:p>
          <a:pPr algn="ctr"/>
          <a:endParaRPr lang="es-ES"/>
        </a:p>
      </dgm:t>
    </dgm:pt>
    <dgm:pt modelId="{0E667C45-5A7B-4C7E-9BB9-7C9021BE9058}">
      <dgm:prSet/>
      <dgm:spPr/>
      <dgm:t>
        <a:bodyPr/>
        <a:lstStyle/>
        <a:p>
          <a:pPr algn="ctr" rtl="0"/>
          <a:r>
            <a:rPr lang="es-MX" dirty="0"/>
            <a:t>ANEXOS</a:t>
          </a:r>
        </a:p>
        <a:p>
          <a:pPr algn="ctr" rtl="0"/>
          <a:r>
            <a:rPr lang="es-MX" dirty="0"/>
            <a:t>Se anexan documentos como: el formato de las pruebas aplicadas, la guía de observación con la que se trabajó, etc.</a:t>
          </a:r>
        </a:p>
      </dgm:t>
    </dgm:pt>
    <dgm:pt modelId="{8139967A-2A8C-4325-A53D-8DCCFFD05B13}" type="parTrans" cxnId="{FF143DBA-0B22-473B-B62C-092ACC1580AE}">
      <dgm:prSet/>
      <dgm:spPr/>
      <dgm:t>
        <a:bodyPr/>
        <a:lstStyle/>
        <a:p>
          <a:pPr algn="ctr"/>
          <a:endParaRPr lang="es-ES"/>
        </a:p>
      </dgm:t>
    </dgm:pt>
    <dgm:pt modelId="{C615A4B1-5EFF-4734-88FD-DFFADFAD6FDB}" type="sibTrans" cxnId="{FF143DBA-0B22-473B-B62C-092ACC1580AE}">
      <dgm:prSet/>
      <dgm:spPr/>
      <dgm:t>
        <a:bodyPr/>
        <a:lstStyle/>
        <a:p>
          <a:pPr algn="ctr"/>
          <a:endParaRPr lang="es-ES"/>
        </a:p>
      </dgm:t>
    </dgm:pt>
    <dgm:pt modelId="{B1ADC01E-4E8F-4CFA-AE93-6561E62C692A}" type="pres">
      <dgm:prSet presAssocID="{824E4926-1015-47DD-8447-0B5082C3EE5A}" presName="vert0" presStyleCnt="0">
        <dgm:presLayoutVars>
          <dgm:dir/>
          <dgm:animOne val="branch"/>
          <dgm:animLvl val="lvl"/>
        </dgm:presLayoutVars>
      </dgm:prSet>
      <dgm:spPr/>
    </dgm:pt>
    <dgm:pt modelId="{DE2E8F07-5CE3-49D3-A06F-41ED70223CD7}" type="pres">
      <dgm:prSet presAssocID="{449FB5A7-8CDD-4545-8658-961779040EAC}" presName="thickLine" presStyleLbl="alignNode1" presStyleIdx="0" presStyleCnt="4"/>
      <dgm:spPr/>
    </dgm:pt>
    <dgm:pt modelId="{B1C8C00D-A572-4F20-A8DE-96745415F5B1}" type="pres">
      <dgm:prSet presAssocID="{449FB5A7-8CDD-4545-8658-961779040EAC}" presName="horz1" presStyleCnt="0"/>
      <dgm:spPr/>
    </dgm:pt>
    <dgm:pt modelId="{394E6CBE-D336-4BAE-B44B-CE73AA45ACD2}" type="pres">
      <dgm:prSet presAssocID="{449FB5A7-8CDD-4545-8658-961779040EAC}" presName="tx1" presStyleLbl="revTx" presStyleIdx="0" presStyleCnt="4"/>
      <dgm:spPr/>
    </dgm:pt>
    <dgm:pt modelId="{7F0BC0DB-5D54-45D3-A96B-30D13B7DFFEE}" type="pres">
      <dgm:prSet presAssocID="{449FB5A7-8CDD-4545-8658-961779040EAC}" presName="vert1" presStyleCnt="0"/>
      <dgm:spPr/>
    </dgm:pt>
    <dgm:pt modelId="{3832D9A6-7CAA-4B70-9317-CA888E514BB3}" type="pres">
      <dgm:prSet presAssocID="{E55A5FC2-B8AB-45B5-A8D6-941B41E7621E}" presName="thickLine" presStyleLbl="alignNode1" presStyleIdx="1" presStyleCnt="4"/>
      <dgm:spPr/>
    </dgm:pt>
    <dgm:pt modelId="{FF2DFDA0-9F49-4750-B370-01A148F47A87}" type="pres">
      <dgm:prSet presAssocID="{E55A5FC2-B8AB-45B5-A8D6-941B41E7621E}" presName="horz1" presStyleCnt="0"/>
      <dgm:spPr/>
    </dgm:pt>
    <dgm:pt modelId="{76CC7CF0-4B38-40DA-8832-6FFE2CA4A72E}" type="pres">
      <dgm:prSet presAssocID="{E55A5FC2-B8AB-45B5-A8D6-941B41E7621E}" presName="tx1" presStyleLbl="revTx" presStyleIdx="1" presStyleCnt="4"/>
      <dgm:spPr/>
    </dgm:pt>
    <dgm:pt modelId="{8060E003-F269-4547-9E5F-54E986ECBDC2}" type="pres">
      <dgm:prSet presAssocID="{E55A5FC2-B8AB-45B5-A8D6-941B41E7621E}" presName="vert1" presStyleCnt="0"/>
      <dgm:spPr/>
    </dgm:pt>
    <dgm:pt modelId="{029A8D64-E295-4384-B3A4-8FB941AE5222}" type="pres">
      <dgm:prSet presAssocID="{98BBDF3A-716B-4F63-A3A8-C5A69204D1BF}" presName="thickLine" presStyleLbl="alignNode1" presStyleIdx="2" presStyleCnt="4"/>
      <dgm:spPr/>
    </dgm:pt>
    <dgm:pt modelId="{ADE9836B-699C-4A97-A9E5-B556785E4192}" type="pres">
      <dgm:prSet presAssocID="{98BBDF3A-716B-4F63-A3A8-C5A69204D1BF}" presName="horz1" presStyleCnt="0"/>
      <dgm:spPr/>
    </dgm:pt>
    <dgm:pt modelId="{F064D499-334F-4351-92AB-0C053DA8D43B}" type="pres">
      <dgm:prSet presAssocID="{98BBDF3A-716B-4F63-A3A8-C5A69204D1BF}" presName="tx1" presStyleLbl="revTx" presStyleIdx="2" presStyleCnt="4"/>
      <dgm:spPr/>
    </dgm:pt>
    <dgm:pt modelId="{305443CB-7B80-4FDF-B723-7B276B2ACA9A}" type="pres">
      <dgm:prSet presAssocID="{98BBDF3A-716B-4F63-A3A8-C5A69204D1BF}" presName="vert1" presStyleCnt="0"/>
      <dgm:spPr/>
    </dgm:pt>
    <dgm:pt modelId="{9E187EFE-F9B5-483C-A68D-1D2E96E39BBD}" type="pres">
      <dgm:prSet presAssocID="{0E667C45-5A7B-4C7E-9BB9-7C9021BE9058}" presName="thickLine" presStyleLbl="alignNode1" presStyleIdx="3" presStyleCnt="4"/>
      <dgm:spPr/>
    </dgm:pt>
    <dgm:pt modelId="{7A1CDB8A-8382-41EF-8447-2F81067C9E94}" type="pres">
      <dgm:prSet presAssocID="{0E667C45-5A7B-4C7E-9BB9-7C9021BE9058}" presName="horz1" presStyleCnt="0"/>
      <dgm:spPr/>
    </dgm:pt>
    <dgm:pt modelId="{74818840-AEF2-48CF-B076-7A4A16D32E28}" type="pres">
      <dgm:prSet presAssocID="{0E667C45-5A7B-4C7E-9BB9-7C9021BE9058}" presName="tx1" presStyleLbl="revTx" presStyleIdx="3" presStyleCnt="4"/>
      <dgm:spPr/>
    </dgm:pt>
    <dgm:pt modelId="{DB26BB0F-D502-4CEF-941E-B9468F98FDE9}" type="pres">
      <dgm:prSet presAssocID="{0E667C45-5A7B-4C7E-9BB9-7C9021BE9058}" presName="vert1" presStyleCnt="0"/>
      <dgm:spPr/>
    </dgm:pt>
  </dgm:ptLst>
  <dgm:cxnLst>
    <dgm:cxn modelId="{7C223609-1A2A-4204-A069-0D8CE98A74D6}" type="presOf" srcId="{E55A5FC2-B8AB-45B5-A8D6-941B41E7621E}" destId="{76CC7CF0-4B38-40DA-8832-6FFE2CA4A72E}" srcOrd="0" destOrd="0" presId="urn:microsoft.com/office/officeart/2008/layout/LinedList"/>
    <dgm:cxn modelId="{C4725A2A-2239-4913-AA24-525270B780D6}" type="presOf" srcId="{824E4926-1015-47DD-8447-0B5082C3EE5A}" destId="{B1ADC01E-4E8F-4CFA-AE93-6561E62C692A}" srcOrd="0" destOrd="0" presId="urn:microsoft.com/office/officeart/2008/layout/LinedList"/>
    <dgm:cxn modelId="{5BB24B4A-F1B7-426A-AEA8-C16EAEE810F2}" srcId="{824E4926-1015-47DD-8447-0B5082C3EE5A}" destId="{E55A5FC2-B8AB-45B5-A8D6-941B41E7621E}" srcOrd="1" destOrd="0" parTransId="{3641DE9A-9085-438A-A950-9BADBC325CBC}" sibTransId="{C375D131-FCC7-44DD-8E3B-06CC7CB940C9}"/>
    <dgm:cxn modelId="{116EB462-E23F-4FBC-90FD-7DC7CC451D28}" type="presOf" srcId="{0E667C45-5A7B-4C7E-9BB9-7C9021BE9058}" destId="{74818840-AEF2-48CF-B076-7A4A16D32E28}" srcOrd="0" destOrd="0" presId="urn:microsoft.com/office/officeart/2008/layout/LinedList"/>
    <dgm:cxn modelId="{FF143DBA-0B22-473B-B62C-092ACC1580AE}" srcId="{824E4926-1015-47DD-8447-0B5082C3EE5A}" destId="{0E667C45-5A7B-4C7E-9BB9-7C9021BE9058}" srcOrd="3" destOrd="0" parTransId="{8139967A-2A8C-4325-A53D-8DCCFFD05B13}" sibTransId="{C615A4B1-5EFF-4734-88FD-DFFADFAD6FDB}"/>
    <dgm:cxn modelId="{8C2ED2D1-8F84-41D7-9CC5-0C031552A945}" srcId="{824E4926-1015-47DD-8447-0B5082C3EE5A}" destId="{449FB5A7-8CDD-4545-8658-961779040EAC}" srcOrd="0" destOrd="0" parTransId="{BA359F8B-4984-4CB0-A346-5D81386003D4}" sibTransId="{4336EBD2-97B6-4511-BFD5-F8D9EE7C416B}"/>
    <dgm:cxn modelId="{5F154EDD-C777-4757-85B8-E3B403AC4A4D}" srcId="{824E4926-1015-47DD-8447-0B5082C3EE5A}" destId="{98BBDF3A-716B-4F63-A3A8-C5A69204D1BF}" srcOrd="2" destOrd="0" parTransId="{144DA308-5A4C-4C11-B35D-4D46098E5CD7}" sibTransId="{1177A886-A14F-420E-9650-E3CA856037EB}"/>
    <dgm:cxn modelId="{84D96DE7-4251-4C0F-84B5-74E8BCA95F71}" type="presOf" srcId="{449FB5A7-8CDD-4545-8658-961779040EAC}" destId="{394E6CBE-D336-4BAE-B44B-CE73AA45ACD2}" srcOrd="0" destOrd="0" presId="urn:microsoft.com/office/officeart/2008/layout/LinedList"/>
    <dgm:cxn modelId="{11C2B0EB-18D8-4794-B7C4-EBD313B8C4CF}" type="presOf" srcId="{98BBDF3A-716B-4F63-A3A8-C5A69204D1BF}" destId="{F064D499-334F-4351-92AB-0C053DA8D43B}" srcOrd="0" destOrd="0" presId="urn:microsoft.com/office/officeart/2008/layout/LinedList"/>
    <dgm:cxn modelId="{AAE401A3-F2EA-4C52-8835-D74F1041F037}" type="presParOf" srcId="{B1ADC01E-4E8F-4CFA-AE93-6561E62C692A}" destId="{DE2E8F07-5CE3-49D3-A06F-41ED70223CD7}" srcOrd="0" destOrd="0" presId="urn:microsoft.com/office/officeart/2008/layout/LinedList"/>
    <dgm:cxn modelId="{7DA1B8C6-7A15-4AE8-BFDB-EE9A9A505BAC}" type="presParOf" srcId="{B1ADC01E-4E8F-4CFA-AE93-6561E62C692A}" destId="{B1C8C00D-A572-4F20-A8DE-96745415F5B1}" srcOrd="1" destOrd="0" presId="urn:microsoft.com/office/officeart/2008/layout/LinedList"/>
    <dgm:cxn modelId="{C389055E-BBBA-43C5-8E69-96BCD0EF7526}" type="presParOf" srcId="{B1C8C00D-A572-4F20-A8DE-96745415F5B1}" destId="{394E6CBE-D336-4BAE-B44B-CE73AA45ACD2}" srcOrd="0" destOrd="0" presId="urn:microsoft.com/office/officeart/2008/layout/LinedList"/>
    <dgm:cxn modelId="{29E3527A-3B29-4C72-87AE-44569F452726}" type="presParOf" srcId="{B1C8C00D-A572-4F20-A8DE-96745415F5B1}" destId="{7F0BC0DB-5D54-45D3-A96B-30D13B7DFFEE}" srcOrd="1" destOrd="0" presId="urn:microsoft.com/office/officeart/2008/layout/LinedList"/>
    <dgm:cxn modelId="{7A349F51-27AF-4350-8521-5D3C121ACB2D}" type="presParOf" srcId="{B1ADC01E-4E8F-4CFA-AE93-6561E62C692A}" destId="{3832D9A6-7CAA-4B70-9317-CA888E514BB3}" srcOrd="2" destOrd="0" presId="urn:microsoft.com/office/officeart/2008/layout/LinedList"/>
    <dgm:cxn modelId="{A7659D8D-D8B6-4E11-AC0D-E87A3071F5F4}" type="presParOf" srcId="{B1ADC01E-4E8F-4CFA-AE93-6561E62C692A}" destId="{FF2DFDA0-9F49-4750-B370-01A148F47A87}" srcOrd="3" destOrd="0" presId="urn:microsoft.com/office/officeart/2008/layout/LinedList"/>
    <dgm:cxn modelId="{CC7E668D-EEFB-48A7-AB59-4BF7B5E5DA12}" type="presParOf" srcId="{FF2DFDA0-9F49-4750-B370-01A148F47A87}" destId="{76CC7CF0-4B38-40DA-8832-6FFE2CA4A72E}" srcOrd="0" destOrd="0" presId="urn:microsoft.com/office/officeart/2008/layout/LinedList"/>
    <dgm:cxn modelId="{82D92D52-2ABC-46B7-91AD-27FE89CBF3A9}" type="presParOf" srcId="{FF2DFDA0-9F49-4750-B370-01A148F47A87}" destId="{8060E003-F269-4547-9E5F-54E986ECBDC2}" srcOrd="1" destOrd="0" presId="urn:microsoft.com/office/officeart/2008/layout/LinedList"/>
    <dgm:cxn modelId="{F245204F-CAFD-4C5C-93D7-EB922D90850E}" type="presParOf" srcId="{B1ADC01E-4E8F-4CFA-AE93-6561E62C692A}" destId="{029A8D64-E295-4384-B3A4-8FB941AE5222}" srcOrd="4" destOrd="0" presId="urn:microsoft.com/office/officeart/2008/layout/LinedList"/>
    <dgm:cxn modelId="{3B96DE2C-E5A1-4CB0-B95F-078E31AD1F66}" type="presParOf" srcId="{B1ADC01E-4E8F-4CFA-AE93-6561E62C692A}" destId="{ADE9836B-699C-4A97-A9E5-B556785E4192}" srcOrd="5" destOrd="0" presId="urn:microsoft.com/office/officeart/2008/layout/LinedList"/>
    <dgm:cxn modelId="{78D17880-8619-47E5-BA80-45C58F561FD0}" type="presParOf" srcId="{ADE9836B-699C-4A97-A9E5-B556785E4192}" destId="{F064D499-334F-4351-92AB-0C053DA8D43B}" srcOrd="0" destOrd="0" presId="urn:microsoft.com/office/officeart/2008/layout/LinedList"/>
    <dgm:cxn modelId="{11207DD4-C406-4736-A69B-994633C04CD2}" type="presParOf" srcId="{ADE9836B-699C-4A97-A9E5-B556785E4192}" destId="{305443CB-7B80-4FDF-B723-7B276B2ACA9A}" srcOrd="1" destOrd="0" presId="urn:microsoft.com/office/officeart/2008/layout/LinedList"/>
    <dgm:cxn modelId="{566B1BEA-DB01-4440-A414-37F2C0F6BA6F}" type="presParOf" srcId="{B1ADC01E-4E8F-4CFA-AE93-6561E62C692A}" destId="{9E187EFE-F9B5-483C-A68D-1D2E96E39BBD}" srcOrd="6" destOrd="0" presId="urn:microsoft.com/office/officeart/2008/layout/LinedList"/>
    <dgm:cxn modelId="{7C19FB65-0EB1-42EA-9770-B1292019CEFA}" type="presParOf" srcId="{B1ADC01E-4E8F-4CFA-AE93-6561E62C692A}" destId="{7A1CDB8A-8382-41EF-8447-2F81067C9E94}" srcOrd="7" destOrd="0" presId="urn:microsoft.com/office/officeart/2008/layout/LinedList"/>
    <dgm:cxn modelId="{21AB4308-C856-4D77-BA7B-583817530AC7}" type="presParOf" srcId="{7A1CDB8A-8382-41EF-8447-2F81067C9E94}" destId="{74818840-AEF2-48CF-B076-7A4A16D32E28}" srcOrd="0" destOrd="0" presId="urn:microsoft.com/office/officeart/2008/layout/LinedList"/>
    <dgm:cxn modelId="{9C92A79C-E38A-41C7-8BF1-4696B8FB0E09}" type="presParOf" srcId="{7A1CDB8A-8382-41EF-8447-2F81067C9E94}" destId="{DB26BB0F-D502-4CEF-941E-B9468F98FDE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E1B728E-83E7-4996-A8BE-0BCFF35C8C5F}" type="doc">
      <dgm:prSet loTypeId="urn:microsoft.com/office/officeart/2005/8/layout/venn1" loCatId="relationship" qsTypeId="urn:microsoft.com/office/officeart/2005/8/quickstyle/simple1" qsCatId="simple" csTypeId="urn:microsoft.com/office/officeart/2005/8/colors/colorful4" csCatId="colorful"/>
      <dgm:spPr/>
      <dgm:t>
        <a:bodyPr/>
        <a:lstStyle/>
        <a:p>
          <a:endParaRPr lang="es-ES"/>
        </a:p>
      </dgm:t>
    </dgm:pt>
    <dgm:pt modelId="{91261F01-A9D3-4A9F-941E-6AC2ACA63773}">
      <dgm:prSet/>
      <dgm:spPr/>
      <dgm:t>
        <a:bodyPr/>
        <a:lstStyle/>
        <a:p>
          <a:pPr rtl="0"/>
          <a:r>
            <a:rPr lang="es-MX"/>
            <a:t>Lenguaje</a:t>
          </a:r>
        </a:p>
      </dgm:t>
    </dgm:pt>
    <dgm:pt modelId="{457B3EA3-CAFA-4416-B95E-55313D3C297E}" type="parTrans" cxnId="{7D4A4F35-AFF1-4CB9-993D-F840E3B0509F}">
      <dgm:prSet/>
      <dgm:spPr/>
      <dgm:t>
        <a:bodyPr/>
        <a:lstStyle/>
        <a:p>
          <a:endParaRPr lang="es-ES"/>
        </a:p>
      </dgm:t>
    </dgm:pt>
    <dgm:pt modelId="{029EE2A6-0639-4390-A57F-688BBE0A02F0}" type="sibTrans" cxnId="{7D4A4F35-AFF1-4CB9-993D-F840E3B0509F}">
      <dgm:prSet/>
      <dgm:spPr/>
      <dgm:t>
        <a:bodyPr/>
        <a:lstStyle/>
        <a:p>
          <a:endParaRPr lang="es-ES"/>
        </a:p>
      </dgm:t>
    </dgm:pt>
    <dgm:pt modelId="{445E0E52-6266-4DE2-B305-9BF84A8D5C70}">
      <dgm:prSet/>
      <dgm:spPr/>
      <dgm:t>
        <a:bodyPr/>
        <a:lstStyle/>
        <a:p>
          <a:pPr rtl="0"/>
          <a:r>
            <a:rPr lang="es-MX"/>
            <a:t>Estilo</a:t>
          </a:r>
        </a:p>
      </dgm:t>
    </dgm:pt>
    <dgm:pt modelId="{42F894D7-9598-4032-BEC1-3E697AAE527A}" type="parTrans" cxnId="{7D01086E-C023-48D4-9AAF-8F7A6F27B56F}">
      <dgm:prSet/>
      <dgm:spPr/>
      <dgm:t>
        <a:bodyPr/>
        <a:lstStyle/>
        <a:p>
          <a:endParaRPr lang="es-ES"/>
        </a:p>
      </dgm:t>
    </dgm:pt>
    <dgm:pt modelId="{7D579825-491F-4B08-A443-C8156886A3AB}" type="sibTrans" cxnId="{7D01086E-C023-48D4-9AAF-8F7A6F27B56F}">
      <dgm:prSet/>
      <dgm:spPr/>
      <dgm:t>
        <a:bodyPr/>
        <a:lstStyle/>
        <a:p>
          <a:endParaRPr lang="es-ES"/>
        </a:p>
      </dgm:t>
    </dgm:pt>
    <dgm:pt modelId="{FC650C82-02F6-4BC6-9DFB-F4E8D5FC29E1}">
      <dgm:prSet/>
      <dgm:spPr/>
      <dgm:t>
        <a:bodyPr/>
        <a:lstStyle/>
        <a:p>
          <a:pPr rtl="0"/>
          <a:r>
            <a:rPr lang="es-MX"/>
            <a:t>Revisión metodológica</a:t>
          </a:r>
        </a:p>
      </dgm:t>
    </dgm:pt>
    <dgm:pt modelId="{2BCB3BEA-C1CB-4FEE-A4F7-57747B170DB9}" type="parTrans" cxnId="{20035491-CC20-43E6-B849-DAD3C5A8C997}">
      <dgm:prSet/>
      <dgm:spPr/>
      <dgm:t>
        <a:bodyPr/>
        <a:lstStyle/>
        <a:p>
          <a:endParaRPr lang="es-ES"/>
        </a:p>
      </dgm:t>
    </dgm:pt>
    <dgm:pt modelId="{1497DA09-521D-46F3-8E30-E182B447310A}" type="sibTrans" cxnId="{20035491-CC20-43E6-B849-DAD3C5A8C997}">
      <dgm:prSet/>
      <dgm:spPr/>
      <dgm:t>
        <a:bodyPr/>
        <a:lstStyle/>
        <a:p>
          <a:endParaRPr lang="es-ES"/>
        </a:p>
      </dgm:t>
    </dgm:pt>
    <dgm:pt modelId="{0E1DC8AA-C9E8-40DE-B050-4EB2A30A1BAB}">
      <dgm:prSet/>
      <dgm:spPr/>
      <dgm:t>
        <a:bodyPr/>
        <a:lstStyle/>
        <a:p>
          <a:pPr rtl="0"/>
          <a:r>
            <a:rPr lang="es-MX"/>
            <a:t>Tipos de citas</a:t>
          </a:r>
        </a:p>
      </dgm:t>
    </dgm:pt>
    <dgm:pt modelId="{8E04A8E1-1FA9-459A-8F47-2196225D6E53}" type="parTrans" cxnId="{44422AC5-02BA-483D-923A-218CC035149A}">
      <dgm:prSet/>
      <dgm:spPr/>
      <dgm:t>
        <a:bodyPr/>
        <a:lstStyle/>
        <a:p>
          <a:endParaRPr lang="es-ES"/>
        </a:p>
      </dgm:t>
    </dgm:pt>
    <dgm:pt modelId="{7FA9CE7C-DE97-44DC-BA45-356A0FB89B4B}" type="sibTrans" cxnId="{44422AC5-02BA-483D-923A-218CC035149A}">
      <dgm:prSet/>
      <dgm:spPr/>
      <dgm:t>
        <a:bodyPr/>
        <a:lstStyle/>
        <a:p>
          <a:endParaRPr lang="es-ES"/>
        </a:p>
      </dgm:t>
    </dgm:pt>
    <dgm:pt modelId="{C0F767DC-5C8E-4800-BBF3-E5E248177320}">
      <dgm:prSet/>
      <dgm:spPr/>
      <dgm:t>
        <a:bodyPr/>
        <a:lstStyle/>
        <a:p>
          <a:pPr rtl="0"/>
          <a:r>
            <a:rPr lang="es-MX"/>
            <a:t>Formato</a:t>
          </a:r>
        </a:p>
      </dgm:t>
    </dgm:pt>
    <dgm:pt modelId="{B4FA5753-2507-41BF-93AD-97DC2AA0E7E9}" type="parTrans" cxnId="{23263180-D571-4757-862C-DD04655D9EDB}">
      <dgm:prSet/>
      <dgm:spPr/>
      <dgm:t>
        <a:bodyPr/>
        <a:lstStyle/>
        <a:p>
          <a:endParaRPr lang="es-ES"/>
        </a:p>
      </dgm:t>
    </dgm:pt>
    <dgm:pt modelId="{942C08E8-F961-4D33-AE1A-D1B37D3EBE41}" type="sibTrans" cxnId="{23263180-D571-4757-862C-DD04655D9EDB}">
      <dgm:prSet/>
      <dgm:spPr/>
      <dgm:t>
        <a:bodyPr/>
        <a:lstStyle/>
        <a:p>
          <a:endParaRPr lang="es-ES"/>
        </a:p>
      </dgm:t>
    </dgm:pt>
    <dgm:pt modelId="{13437B5C-8952-4B82-973E-EFEFB350618A}">
      <dgm:prSet/>
      <dgm:spPr/>
      <dgm:t>
        <a:bodyPr/>
        <a:lstStyle/>
        <a:p>
          <a:pPr rtl="0"/>
          <a:r>
            <a:rPr lang="es-MX"/>
            <a:t>Borradores </a:t>
          </a:r>
        </a:p>
      </dgm:t>
    </dgm:pt>
    <dgm:pt modelId="{F07CDA7F-0490-4160-AE2B-BB6223AC14B9}" type="parTrans" cxnId="{8DF7D100-642A-475A-9293-6DC862127238}">
      <dgm:prSet/>
      <dgm:spPr/>
      <dgm:t>
        <a:bodyPr/>
        <a:lstStyle/>
        <a:p>
          <a:endParaRPr lang="es-ES"/>
        </a:p>
      </dgm:t>
    </dgm:pt>
    <dgm:pt modelId="{94D795BB-2FE4-4EB4-AF0B-8DD48A5209DF}" type="sibTrans" cxnId="{8DF7D100-642A-475A-9293-6DC862127238}">
      <dgm:prSet/>
      <dgm:spPr/>
      <dgm:t>
        <a:bodyPr/>
        <a:lstStyle/>
        <a:p>
          <a:endParaRPr lang="es-ES"/>
        </a:p>
      </dgm:t>
    </dgm:pt>
    <dgm:pt modelId="{594E193F-F620-447E-A9DC-AD6AC920B62F}">
      <dgm:prSet/>
      <dgm:spPr/>
      <dgm:t>
        <a:bodyPr/>
        <a:lstStyle/>
        <a:p>
          <a:pPr rtl="0"/>
          <a:r>
            <a:rPr lang="es-MX"/>
            <a:t>Revisiones</a:t>
          </a:r>
        </a:p>
      </dgm:t>
    </dgm:pt>
    <dgm:pt modelId="{8AD172FA-8434-4767-B17E-754479F2A209}" type="parTrans" cxnId="{7E031334-4A03-4FBA-83B3-005451EA073C}">
      <dgm:prSet/>
      <dgm:spPr/>
      <dgm:t>
        <a:bodyPr/>
        <a:lstStyle/>
        <a:p>
          <a:endParaRPr lang="es-ES"/>
        </a:p>
      </dgm:t>
    </dgm:pt>
    <dgm:pt modelId="{C89E08AA-ED0F-4C43-8FDB-AEDCA8C95E48}" type="sibTrans" cxnId="{7E031334-4A03-4FBA-83B3-005451EA073C}">
      <dgm:prSet/>
      <dgm:spPr/>
      <dgm:t>
        <a:bodyPr/>
        <a:lstStyle/>
        <a:p>
          <a:endParaRPr lang="es-ES"/>
        </a:p>
      </dgm:t>
    </dgm:pt>
    <dgm:pt modelId="{A47CD8D8-A844-401F-BD70-057858F078F7}">
      <dgm:prSet/>
      <dgm:spPr/>
      <dgm:t>
        <a:bodyPr/>
        <a:lstStyle/>
        <a:p>
          <a:endParaRPr lang="es-ES"/>
        </a:p>
      </dgm:t>
    </dgm:pt>
    <dgm:pt modelId="{DE21D60C-69F1-4B6C-BD1F-950CFE793F19}" type="parTrans" cxnId="{F817BEA7-039B-4B64-828D-456E9AFDD65B}">
      <dgm:prSet/>
      <dgm:spPr/>
      <dgm:t>
        <a:bodyPr/>
        <a:lstStyle/>
        <a:p>
          <a:endParaRPr lang="es-ES"/>
        </a:p>
      </dgm:t>
    </dgm:pt>
    <dgm:pt modelId="{9F85C685-D5AD-48E3-BFEB-E9BABD2235BD}" type="sibTrans" cxnId="{F817BEA7-039B-4B64-828D-456E9AFDD65B}">
      <dgm:prSet/>
      <dgm:spPr/>
      <dgm:t>
        <a:bodyPr/>
        <a:lstStyle/>
        <a:p>
          <a:endParaRPr lang="es-ES"/>
        </a:p>
      </dgm:t>
    </dgm:pt>
    <dgm:pt modelId="{A7451C35-0082-4C1E-9DAF-85AF416C0D75}" type="pres">
      <dgm:prSet presAssocID="{0E1B728E-83E7-4996-A8BE-0BCFF35C8C5F}" presName="compositeShape" presStyleCnt="0">
        <dgm:presLayoutVars>
          <dgm:chMax val="7"/>
          <dgm:dir/>
          <dgm:resizeHandles val="exact"/>
        </dgm:presLayoutVars>
      </dgm:prSet>
      <dgm:spPr/>
    </dgm:pt>
    <dgm:pt modelId="{D58131AD-0951-4FB8-8C1D-05580B324D30}" type="pres">
      <dgm:prSet presAssocID="{91261F01-A9D3-4A9F-941E-6AC2ACA63773}" presName="circ1" presStyleLbl="vennNode1" presStyleIdx="0" presStyleCnt="7"/>
      <dgm:spPr/>
    </dgm:pt>
    <dgm:pt modelId="{65B370AF-6AD6-427E-9E5D-C6CCE60C1523}" type="pres">
      <dgm:prSet presAssocID="{91261F01-A9D3-4A9F-941E-6AC2ACA63773}" presName="circ1Tx" presStyleLbl="revTx" presStyleIdx="0" presStyleCnt="0">
        <dgm:presLayoutVars>
          <dgm:chMax val="0"/>
          <dgm:chPref val="0"/>
          <dgm:bulletEnabled val="1"/>
        </dgm:presLayoutVars>
      </dgm:prSet>
      <dgm:spPr/>
    </dgm:pt>
    <dgm:pt modelId="{A5F19B62-4E83-4BCD-B7D9-0AB41AD9C53F}" type="pres">
      <dgm:prSet presAssocID="{445E0E52-6266-4DE2-B305-9BF84A8D5C70}" presName="circ2" presStyleLbl="vennNode1" presStyleIdx="1" presStyleCnt="7"/>
      <dgm:spPr/>
    </dgm:pt>
    <dgm:pt modelId="{10543373-1088-4D2A-8796-19E1A185FECA}" type="pres">
      <dgm:prSet presAssocID="{445E0E52-6266-4DE2-B305-9BF84A8D5C70}" presName="circ2Tx" presStyleLbl="revTx" presStyleIdx="0" presStyleCnt="0">
        <dgm:presLayoutVars>
          <dgm:chMax val="0"/>
          <dgm:chPref val="0"/>
          <dgm:bulletEnabled val="1"/>
        </dgm:presLayoutVars>
      </dgm:prSet>
      <dgm:spPr/>
    </dgm:pt>
    <dgm:pt modelId="{B9A47BE4-0991-471F-81C0-4410ABA3D499}" type="pres">
      <dgm:prSet presAssocID="{FC650C82-02F6-4BC6-9DFB-F4E8D5FC29E1}" presName="circ3" presStyleLbl="vennNode1" presStyleIdx="2" presStyleCnt="7"/>
      <dgm:spPr/>
    </dgm:pt>
    <dgm:pt modelId="{E90CFF1D-ADC0-45EB-913A-6CF69DFEED00}" type="pres">
      <dgm:prSet presAssocID="{FC650C82-02F6-4BC6-9DFB-F4E8D5FC29E1}" presName="circ3Tx" presStyleLbl="revTx" presStyleIdx="0" presStyleCnt="0">
        <dgm:presLayoutVars>
          <dgm:chMax val="0"/>
          <dgm:chPref val="0"/>
          <dgm:bulletEnabled val="1"/>
        </dgm:presLayoutVars>
      </dgm:prSet>
      <dgm:spPr/>
    </dgm:pt>
    <dgm:pt modelId="{74D26D31-5F3D-48F7-910F-3E2EEDE18E09}" type="pres">
      <dgm:prSet presAssocID="{0E1DC8AA-C9E8-40DE-B050-4EB2A30A1BAB}" presName="circ4" presStyleLbl="vennNode1" presStyleIdx="3" presStyleCnt="7"/>
      <dgm:spPr/>
    </dgm:pt>
    <dgm:pt modelId="{100F4346-CBB9-42FF-BF59-B70FEC9149DF}" type="pres">
      <dgm:prSet presAssocID="{0E1DC8AA-C9E8-40DE-B050-4EB2A30A1BAB}" presName="circ4Tx" presStyleLbl="revTx" presStyleIdx="0" presStyleCnt="0">
        <dgm:presLayoutVars>
          <dgm:chMax val="0"/>
          <dgm:chPref val="0"/>
          <dgm:bulletEnabled val="1"/>
        </dgm:presLayoutVars>
      </dgm:prSet>
      <dgm:spPr/>
    </dgm:pt>
    <dgm:pt modelId="{009766AE-0C98-4DC2-BE73-9074A33FE079}" type="pres">
      <dgm:prSet presAssocID="{C0F767DC-5C8E-4800-BBF3-E5E248177320}" presName="circ5" presStyleLbl="vennNode1" presStyleIdx="4" presStyleCnt="7"/>
      <dgm:spPr/>
    </dgm:pt>
    <dgm:pt modelId="{CA944478-0EF0-445B-94F5-30C0EB4B421B}" type="pres">
      <dgm:prSet presAssocID="{C0F767DC-5C8E-4800-BBF3-E5E248177320}" presName="circ5Tx" presStyleLbl="revTx" presStyleIdx="0" presStyleCnt="0">
        <dgm:presLayoutVars>
          <dgm:chMax val="0"/>
          <dgm:chPref val="0"/>
          <dgm:bulletEnabled val="1"/>
        </dgm:presLayoutVars>
      </dgm:prSet>
      <dgm:spPr/>
    </dgm:pt>
    <dgm:pt modelId="{8F19918C-C687-4FA2-A0B0-320AA835D0A5}" type="pres">
      <dgm:prSet presAssocID="{13437B5C-8952-4B82-973E-EFEFB350618A}" presName="circ6" presStyleLbl="vennNode1" presStyleIdx="5" presStyleCnt="7"/>
      <dgm:spPr/>
    </dgm:pt>
    <dgm:pt modelId="{897F47DF-F4B1-4004-A2BE-A52D6D59A9AF}" type="pres">
      <dgm:prSet presAssocID="{13437B5C-8952-4B82-973E-EFEFB350618A}" presName="circ6Tx" presStyleLbl="revTx" presStyleIdx="0" presStyleCnt="0">
        <dgm:presLayoutVars>
          <dgm:chMax val="0"/>
          <dgm:chPref val="0"/>
          <dgm:bulletEnabled val="1"/>
        </dgm:presLayoutVars>
      </dgm:prSet>
      <dgm:spPr/>
    </dgm:pt>
    <dgm:pt modelId="{913E2B34-6FE6-4E95-A550-F5C48A4BBB03}" type="pres">
      <dgm:prSet presAssocID="{594E193F-F620-447E-A9DC-AD6AC920B62F}" presName="circ7" presStyleLbl="vennNode1" presStyleIdx="6" presStyleCnt="7"/>
      <dgm:spPr/>
    </dgm:pt>
    <dgm:pt modelId="{235055D2-D7BE-4825-A10E-F6AABEEF134D}" type="pres">
      <dgm:prSet presAssocID="{594E193F-F620-447E-A9DC-AD6AC920B62F}" presName="circ7Tx" presStyleLbl="revTx" presStyleIdx="0" presStyleCnt="0">
        <dgm:presLayoutVars>
          <dgm:chMax val="0"/>
          <dgm:chPref val="0"/>
          <dgm:bulletEnabled val="1"/>
        </dgm:presLayoutVars>
      </dgm:prSet>
      <dgm:spPr/>
    </dgm:pt>
  </dgm:ptLst>
  <dgm:cxnLst>
    <dgm:cxn modelId="{8DF7D100-642A-475A-9293-6DC862127238}" srcId="{0E1B728E-83E7-4996-A8BE-0BCFF35C8C5F}" destId="{13437B5C-8952-4B82-973E-EFEFB350618A}" srcOrd="5" destOrd="0" parTransId="{F07CDA7F-0490-4160-AE2B-BB6223AC14B9}" sibTransId="{94D795BB-2FE4-4EB4-AF0B-8DD48A5209DF}"/>
    <dgm:cxn modelId="{4FB2D406-5EFA-47C6-887C-2055A2BDA6F6}" type="presOf" srcId="{0E1B728E-83E7-4996-A8BE-0BCFF35C8C5F}" destId="{A7451C35-0082-4C1E-9DAF-85AF416C0D75}" srcOrd="0" destOrd="0" presId="urn:microsoft.com/office/officeart/2005/8/layout/venn1"/>
    <dgm:cxn modelId="{7E031334-4A03-4FBA-83B3-005451EA073C}" srcId="{0E1B728E-83E7-4996-A8BE-0BCFF35C8C5F}" destId="{594E193F-F620-447E-A9DC-AD6AC920B62F}" srcOrd="6" destOrd="0" parTransId="{8AD172FA-8434-4767-B17E-754479F2A209}" sibTransId="{C89E08AA-ED0F-4C43-8FDB-AEDCA8C95E48}"/>
    <dgm:cxn modelId="{7D4A4F35-AFF1-4CB9-993D-F840E3B0509F}" srcId="{0E1B728E-83E7-4996-A8BE-0BCFF35C8C5F}" destId="{91261F01-A9D3-4A9F-941E-6AC2ACA63773}" srcOrd="0" destOrd="0" parTransId="{457B3EA3-CAFA-4416-B95E-55313D3C297E}" sibTransId="{029EE2A6-0639-4390-A57F-688BBE0A02F0}"/>
    <dgm:cxn modelId="{79086144-32DE-4339-9A7E-3F30FA8276B9}" type="presOf" srcId="{594E193F-F620-447E-A9DC-AD6AC920B62F}" destId="{235055D2-D7BE-4825-A10E-F6AABEEF134D}" srcOrd="0" destOrd="0" presId="urn:microsoft.com/office/officeart/2005/8/layout/venn1"/>
    <dgm:cxn modelId="{43A6595D-077A-47D9-8668-7BCDBA3E661D}" type="presOf" srcId="{91261F01-A9D3-4A9F-941E-6AC2ACA63773}" destId="{65B370AF-6AD6-427E-9E5D-C6CCE60C1523}" srcOrd="0" destOrd="0" presId="urn:microsoft.com/office/officeart/2005/8/layout/venn1"/>
    <dgm:cxn modelId="{7D01086E-C023-48D4-9AAF-8F7A6F27B56F}" srcId="{0E1B728E-83E7-4996-A8BE-0BCFF35C8C5F}" destId="{445E0E52-6266-4DE2-B305-9BF84A8D5C70}" srcOrd="1" destOrd="0" parTransId="{42F894D7-9598-4032-BEC1-3E697AAE527A}" sibTransId="{7D579825-491F-4B08-A443-C8156886A3AB}"/>
    <dgm:cxn modelId="{23263180-D571-4757-862C-DD04655D9EDB}" srcId="{0E1B728E-83E7-4996-A8BE-0BCFF35C8C5F}" destId="{C0F767DC-5C8E-4800-BBF3-E5E248177320}" srcOrd="4" destOrd="0" parTransId="{B4FA5753-2507-41BF-93AD-97DC2AA0E7E9}" sibTransId="{942C08E8-F961-4D33-AE1A-D1B37D3EBE41}"/>
    <dgm:cxn modelId="{20035491-CC20-43E6-B849-DAD3C5A8C997}" srcId="{0E1B728E-83E7-4996-A8BE-0BCFF35C8C5F}" destId="{FC650C82-02F6-4BC6-9DFB-F4E8D5FC29E1}" srcOrd="2" destOrd="0" parTransId="{2BCB3BEA-C1CB-4FEE-A4F7-57747B170DB9}" sibTransId="{1497DA09-521D-46F3-8E30-E182B447310A}"/>
    <dgm:cxn modelId="{64E0D799-BB8B-4766-BDB8-B5CE1B8AF571}" type="presOf" srcId="{13437B5C-8952-4B82-973E-EFEFB350618A}" destId="{897F47DF-F4B1-4004-A2BE-A52D6D59A9AF}" srcOrd="0" destOrd="0" presId="urn:microsoft.com/office/officeart/2005/8/layout/venn1"/>
    <dgm:cxn modelId="{F817BEA7-039B-4B64-828D-456E9AFDD65B}" srcId="{0E1B728E-83E7-4996-A8BE-0BCFF35C8C5F}" destId="{A47CD8D8-A844-401F-BD70-057858F078F7}" srcOrd="7" destOrd="0" parTransId="{DE21D60C-69F1-4B6C-BD1F-950CFE793F19}" sibTransId="{9F85C685-D5AD-48E3-BFEB-E9BABD2235BD}"/>
    <dgm:cxn modelId="{686090AD-A10E-4F89-A75F-01CC6DE69FA1}" type="presOf" srcId="{C0F767DC-5C8E-4800-BBF3-E5E248177320}" destId="{CA944478-0EF0-445B-94F5-30C0EB4B421B}" srcOrd="0" destOrd="0" presId="urn:microsoft.com/office/officeart/2005/8/layout/venn1"/>
    <dgm:cxn modelId="{94FA77B4-7217-4E11-9EC3-E6F6DCD5A7DF}" type="presOf" srcId="{445E0E52-6266-4DE2-B305-9BF84A8D5C70}" destId="{10543373-1088-4D2A-8796-19E1A185FECA}" srcOrd="0" destOrd="0" presId="urn:microsoft.com/office/officeart/2005/8/layout/venn1"/>
    <dgm:cxn modelId="{44422AC5-02BA-483D-923A-218CC035149A}" srcId="{0E1B728E-83E7-4996-A8BE-0BCFF35C8C5F}" destId="{0E1DC8AA-C9E8-40DE-B050-4EB2A30A1BAB}" srcOrd="3" destOrd="0" parTransId="{8E04A8E1-1FA9-459A-8F47-2196225D6E53}" sibTransId="{7FA9CE7C-DE97-44DC-BA45-356A0FB89B4B}"/>
    <dgm:cxn modelId="{4A52D3CE-3300-476D-93DF-B66FA4A9ED28}" type="presOf" srcId="{FC650C82-02F6-4BC6-9DFB-F4E8D5FC29E1}" destId="{E90CFF1D-ADC0-45EB-913A-6CF69DFEED00}" srcOrd="0" destOrd="0" presId="urn:microsoft.com/office/officeart/2005/8/layout/venn1"/>
    <dgm:cxn modelId="{BC8934D1-60BC-4083-AB46-F5EDD344E947}" type="presOf" srcId="{0E1DC8AA-C9E8-40DE-B050-4EB2A30A1BAB}" destId="{100F4346-CBB9-42FF-BF59-B70FEC9149DF}" srcOrd="0" destOrd="0" presId="urn:microsoft.com/office/officeart/2005/8/layout/venn1"/>
    <dgm:cxn modelId="{470498ED-32B4-460A-9DD3-7E83161169E5}" type="presParOf" srcId="{A7451C35-0082-4C1E-9DAF-85AF416C0D75}" destId="{D58131AD-0951-4FB8-8C1D-05580B324D30}" srcOrd="0" destOrd="0" presId="urn:microsoft.com/office/officeart/2005/8/layout/venn1"/>
    <dgm:cxn modelId="{4BBBE033-CCA8-428E-BDB0-BDE0E2A0BCF2}" type="presParOf" srcId="{A7451C35-0082-4C1E-9DAF-85AF416C0D75}" destId="{65B370AF-6AD6-427E-9E5D-C6CCE60C1523}" srcOrd="1" destOrd="0" presId="urn:microsoft.com/office/officeart/2005/8/layout/venn1"/>
    <dgm:cxn modelId="{0CC65D94-57F4-4A60-AB8D-BFFD134699FF}" type="presParOf" srcId="{A7451C35-0082-4C1E-9DAF-85AF416C0D75}" destId="{A5F19B62-4E83-4BCD-B7D9-0AB41AD9C53F}" srcOrd="2" destOrd="0" presId="urn:microsoft.com/office/officeart/2005/8/layout/venn1"/>
    <dgm:cxn modelId="{556D48A3-3D81-434D-A6C5-0AFAD7312DD2}" type="presParOf" srcId="{A7451C35-0082-4C1E-9DAF-85AF416C0D75}" destId="{10543373-1088-4D2A-8796-19E1A185FECA}" srcOrd="3" destOrd="0" presId="urn:microsoft.com/office/officeart/2005/8/layout/venn1"/>
    <dgm:cxn modelId="{16F6DA1E-BF76-461A-9E2A-87356815B03D}" type="presParOf" srcId="{A7451C35-0082-4C1E-9DAF-85AF416C0D75}" destId="{B9A47BE4-0991-471F-81C0-4410ABA3D499}" srcOrd="4" destOrd="0" presId="urn:microsoft.com/office/officeart/2005/8/layout/venn1"/>
    <dgm:cxn modelId="{F709649A-0368-4874-99FD-DCFA1052A82C}" type="presParOf" srcId="{A7451C35-0082-4C1E-9DAF-85AF416C0D75}" destId="{E90CFF1D-ADC0-45EB-913A-6CF69DFEED00}" srcOrd="5" destOrd="0" presId="urn:microsoft.com/office/officeart/2005/8/layout/venn1"/>
    <dgm:cxn modelId="{9E6E6337-7F8C-45EE-8170-A38A0761DE4C}" type="presParOf" srcId="{A7451C35-0082-4C1E-9DAF-85AF416C0D75}" destId="{74D26D31-5F3D-48F7-910F-3E2EEDE18E09}" srcOrd="6" destOrd="0" presId="urn:microsoft.com/office/officeart/2005/8/layout/venn1"/>
    <dgm:cxn modelId="{8DE4D59F-BF5C-4180-8412-C57AA9400F50}" type="presParOf" srcId="{A7451C35-0082-4C1E-9DAF-85AF416C0D75}" destId="{100F4346-CBB9-42FF-BF59-B70FEC9149DF}" srcOrd="7" destOrd="0" presId="urn:microsoft.com/office/officeart/2005/8/layout/venn1"/>
    <dgm:cxn modelId="{CD0473AD-70F6-443A-A797-86C3F3F60B6C}" type="presParOf" srcId="{A7451C35-0082-4C1E-9DAF-85AF416C0D75}" destId="{009766AE-0C98-4DC2-BE73-9074A33FE079}" srcOrd="8" destOrd="0" presId="urn:microsoft.com/office/officeart/2005/8/layout/venn1"/>
    <dgm:cxn modelId="{4E5C2F56-0D28-46D8-816C-155423D693FA}" type="presParOf" srcId="{A7451C35-0082-4C1E-9DAF-85AF416C0D75}" destId="{CA944478-0EF0-445B-94F5-30C0EB4B421B}" srcOrd="9" destOrd="0" presId="urn:microsoft.com/office/officeart/2005/8/layout/venn1"/>
    <dgm:cxn modelId="{8659AD0C-A847-4A85-922D-3E1F6026738A}" type="presParOf" srcId="{A7451C35-0082-4C1E-9DAF-85AF416C0D75}" destId="{8F19918C-C687-4FA2-A0B0-320AA835D0A5}" srcOrd="10" destOrd="0" presId="urn:microsoft.com/office/officeart/2005/8/layout/venn1"/>
    <dgm:cxn modelId="{7CA0ACEA-C3A3-471F-933E-975E7A7D33E2}" type="presParOf" srcId="{A7451C35-0082-4C1E-9DAF-85AF416C0D75}" destId="{897F47DF-F4B1-4004-A2BE-A52D6D59A9AF}" srcOrd="11" destOrd="0" presId="urn:microsoft.com/office/officeart/2005/8/layout/venn1"/>
    <dgm:cxn modelId="{F9F2EBA3-37A1-44DF-9116-EC272312A59B}" type="presParOf" srcId="{A7451C35-0082-4C1E-9DAF-85AF416C0D75}" destId="{913E2B34-6FE6-4E95-A550-F5C48A4BBB03}" srcOrd="12" destOrd="0" presId="urn:microsoft.com/office/officeart/2005/8/layout/venn1"/>
    <dgm:cxn modelId="{4D32442C-0BE3-4030-9E4A-2679A1711F51}" type="presParOf" srcId="{A7451C35-0082-4C1E-9DAF-85AF416C0D75}" destId="{235055D2-D7BE-4825-A10E-F6AABEEF134D}"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011877-6531-44DB-90E1-6AF379B968B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4A93981F-2AEE-4CC1-AF13-036270D1117D}">
      <dgm:prSet phldrT="[Texto]"/>
      <dgm:spPr>
        <a:solidFill>
          <a:schemeClr val="accent4">
            <a:lumMod val="60000"/>
            <a:lumOff val="40000"/>
          </a:schemeClr>
        </a:solidFill>
      </dgm:spPr>
      <dgm:t>
        <a:bodyPr/>
        <a:lstStyle/>
        <a:p>
          <a:r>
            <a:rPr lang="es-ES" dirty="0">
              <a:solidFill>
                <a:schemeClr val="tx1"/>
              </a:solidFill>
            </a:rPr>
            <a:t>TIPOS DE ESTUDIOS ADMINISTRATIVOS</a:t>
          </a:r>
        </a:p>
      </dgm:t>
    </dgm:pt>
    <dgm:pt modelId="{A6A5A459-F23A-4C59-A4D2-A7CD66E8C4B8}" type="parTrans" cxnId="{5503FFC6-6D14-4C0B-BE03-45FEF8B3AC86}">
      <dgm:prSet/>
      <dgm:spPr/>
      <dgm:t>
        <a:bodyPr/>
        <a:lstStyle/>
        <a:p>
          <a:endParaRPr lang="es-ES"/>
        </a:p>
      </dgm:t>
    </dgm:pt>
    <dgm:pt modelId="{A20F2EDD-8968-466D-B80C-7AD74590C52A}" type="sibTrans" cxnId="{5503FFC6-6D14-4C0B-BE03-45FEF8B3AC86}">
      <dgm:prSet/>
      <dgm:spPr/>
      <dgm:t>
        <a:bodyPr/>
        <a:lstStyle/>
        <a:p>
          <a:endParaRPr lang="es-ES"/>
        </a:p>
      </dgm:t>
    </dgm:pt>
    <dgm:pt modelId="{C478EB82-04D7-4A98-B4ED-FCB248AAC41C}">
      <dgm:prSet phldrT="[Texto]"/>
      <dgm:spPr>
        <a:solidFill>
          <a:schemeClr val="accent2">
            <a:lumMod val="50000"/>
          </a:schemeClr>
        </a:solidFill>
      </dgm:spPr>
      <dgm:t>
        <a:bodyPr/>
        <a:lstStyle/>
        <a:p>
          <a:r>
            <a:rPr lang="es-ES" dirty="0"/>
            <a:t>DE ACUERDO A SUS OBJETIVOS</a:t>
          </a:r>
        </a:p>
      </dgm:t>
    </dgm:pt>
    <dgm:pt modelId="{FD442254-2511-476A-9093-82F8FD564FDE}" type="parTrans" cxnId="{9AF5B62A-7C9B-4D4A-8220-D09D8AE2B823}">
      <dgm:prSet/>
      <dgm:spPr/>
      <dgm:t>
        <a:bodyPr/>
        <a:lstStyle/>
        <a:p>
          <a:endParaRPr lang="es-ES"/>
        </a:p>
      </dgm:t>
    </dgm:pt>
    <dgm:pt modelId="{A85147AE-BC95-4D1E-95D9-04852DD0205D}" type="sibTrans" cxnId="{9AF5B62A-7C9B-4D4A-8220-D09D8AE2B823}">
      <dgm:prSet/>
      <dgm:spPr/>
      <dgm:t>
        <a:bodyPr/>
        <a:lstStyle/>
        <a:p>
          <a:endParaRPr lang="es-ES"/>
        </a:p>
      </dgm:t>
    </dgm:pt>
    <dgm:pt modelId="{D5616828-7E08-427A-A159-D6A7F04C6D7B}">
      <dgm:prSet phldrT="[Texto]"/>
      <dgm:spPr>
        <a:solidFill>
          <a:schemeClr val="accent2">
            <a:lumMod val="20000"/>
            <a:lumOff val="80000"/>
          </a:schemeClr>
        </a:solidFill>
      </dgm:spPr>
      <dgm:t>
        <a:bodyPr/>
        <a:lstStyle/>
        <a:p>
          <a:r>
            <a:rPr lang="es-ES" dirty="0">
              <a:solidFill>
                <a:schemeClr val="tx1"/>
              </a:solidFill>
            </a:rPr>
            <a:t>EXPLORATORIOS</a:t>
          </a:r>
        </a:p>
      </dgm:t>
    </dgm:pt>
    <dgm:pt modelId="{CD1AF7F8-30DE-4C5E-892E-7C3CC718055E}" type="parTrans" cxnId="{74A1DA8E-C91A-4B21-BBB7-DCE454B115DC}">
      <dgm:prSet/>
      <dgm:spPr/>
      <dgm:t>
        <a:bodyPr/>
        <a:lstStyle/>
        <a:p>
          <a:endParaRPr lang="es-ES"/>
        </a:p>
      </dgm:t>
    </dgm:pt>
    <dgm:pt modelId="{D8F7A4AB-1824-450B-BB6B-77343313FABE}" type="sibTrans" cxnId="{74A1DA8E-C91A-4B21-BBB7-DCE454B115DC}">
      <dgm:prSet/>
      <dgm:spPr/>
      <dgm:t>
        <a:bodyPr/>
        <a:lstStyle/>
        <a:p>
          <a:endParaRPr lang="es-ES"/>
        </a:p>
      </dgm:t>
    </dgm:pt>
    <dgm:pt modelId="{1C5AA196-D64B-40AD-95E1-090B7CE00873}">
      <dgm:prSet phldrT="[Texto]"/>
      <dgm:spPr>
        <a:solidFill>
          <a:schemeClr val="accent2">
            <a:lumMod val="60000"/>
            <a:lumOff val="40000"/>
          </a:schemeClr>
        </a:solidFill>
      </dgm:spPr>
      <dgm:t>
        <a:bodyPr/>
        <a:lstStyle/>
        <a:p>
          <a:r>
            <a:rPr lang="es-ES" dirty="0">
              <a:solidFill>
                <a:schemeClr val="tx1"/>
              </a:solidFill>
            </a:rPr>
            <a:t>DECRIPTIVOS</a:t>
          </a:r>
        </a:p>
      </dgm:t>
    </dgm:pt>
    <dgm:pt modelId="{2F2E542F-88A8-4FDE-84B3-4698902C495C}" type="parTrans" cxnId="{7724F48A-E20C-4E84-A016-A054D6660212}">
      <dgm:prSet/>
      <dgm:spPr/>
      <dgm:t>
        <a:bodyPr/>
        <a:lstStyle/>
        <a:p>
          <a:endParaRPr lang="es-ES"/>
        </a:p>
      </dgm:t>
    </dgm:pt>
    <dgm:pt modelId="{A055AE80-B663-467B-BEF4-7B93A5BC7471}" type="sibTrans" cxnId="{7724F48A-E20C-4E84-A016-A054D6660212}">
      <dgm:prSet/>
      <dgm:spPr/>
      <dgm:t>
        <a:bodyPr/>
        <a:lstStyle/>
        <a:p>
          <a:endParaRPr lang="es-ES"/>
        </a:p>
      </dgm:t>
    </dgm:pt>
    <dgm:pt modelId="{2DFDB1B9-C9F8-4B4C-BF5D-22F07F9697F5}">
      <dgm:prSet phldrT="[Texto]"/>
      <dgm:spPr>
        <a:solidFill>
          <a:schemeClr val="accent2">
            <a:lumMod val="40000"/>
            <a:lumOff val="60000"/>
          </a:schemeClr>
        </a:solidFill>
      </dgm:spPr>
      <dgm:t>
        <a:bodyPr/>
        <a:lstStyle/>
        <a:p>
          <a:r>
            <a:rPr lang="es-ES" dirty="0">
              <a:solidFill>
                <a:schemeClr val="tx1"/>
              </a:solidFill>
            </a:rPr>
            <a:t>EXPLICATIVOS / PREDICTIVOS</a:t>
          </a:r>
        </a:p>
      </dgm:t>
    </dgm:pt>
    <dgm:pt modelId="{57B5EFC8-1587-4805-900A-911C329A5B6D}" type="parTrans" cxnId="{0969CA38-C780-4F23-957C-F867E2792293}">
      <dgm:prSet/>
      <dgm:spPr/>
      <dgm:t>
        <a:bodyPr/>
        <a:lstStyle/>
        <a:p>
          <a:endParaRPr lang="es-ES"/>
        </a:p>
      </dgm:t>
    </dgm:pt>
    <dgm:pt modelId="{FF6E12B7-71CD-41D3-BD76-FF067B03F806}" type="sibTrans" cxnId="{0969CA38-C780-4F23-957C-F867E2792293}">
      <dgm:prSet/>
      <dgm:spPr/>
      <dgm:t>
        <a:bodyPr/>
        <a:lstStyle/>
        <a:p>
          <a:endParaRPr lang="es-ES"/>
        </a:p>
      </dgm:t>
    </dgm:pt>
    <dgm:pt modelId="{A7D266FE-5890-4EFD-80D5-5C5FE0E5393B}">
      <dgm:prSet phldrT="[Texto]"/>
      <dgm:spPr>
        <a:solidFill>
          <a:schemeClr val="accent2">
            <a:lumMod val="20000"/>
            <a:lumOff val="80000"/>
          </a:schemeClr>
        </a:solidFill>
      </dgm:spPr>
      <dgm:t>
        <a:bodyPr/>
        <a:lstStyle/>
        <a:p>
          <a:r>
            <a:rPr lang="es-ES" dirty="0">
              <a:solidFill>
                <a:schemeClr val="tx1"/>
              </a:solidFill>
            </a:rPr>
            <a:t>Son aquellos que se realizan sobre temas relativamente nuevos o de los que se conoce muy poco.</a:t>
          </a:r>
        </a:p>
      </dgm:t>
    </dgm:pt>
    <dgm:pt modelId="{BB59B289-9E1D-4F14-9401-049053A18587}" type="parTrans" cxnId="{086992EE-DDDF-4420-9371-C125D7428093}">
      <dgm:prSet/>
      <dgm:spPr/>
      <dgm:t>
        <a:bodyPr/>
        <a:lstStyle/>
        <a:p>
          <a:endParaRPr lang="es-ES"/>
        </a:p>
      </dgm:t>
    </dgm:pt>
    <dgm:pt modelId="{F728B339-D808-455D-BF8B-F517C956C331}" type="sibTrans" cxnId="{086992EE-DDDF-4420-9371-C125D7428093}">
      <dgm:prSet/>
      <dgm:spPr/>
      <dgm:t>
        <a:bodyPr/>
        <a:lstStyle/>
        <a:p>
          <a:endParaRPr lang="es-ES"/>
        </a:p>
      </dgm:t>
    </dgm:pt>
    <dgm:pt modelId="{D65BCB04-0784-46EF-A6E4-C315BE9BB9FF}">
      <dgm:prSet phldrT="[Texto]"/>
      <dgm:spPr>
        <a:solidFill>
          <a:schemeClr val="accent2">
            <a:lumMod val="60000"/>
            <a:lumOff val="40000"/>
          </a:schemeClr>
        </a:solidFill>
      </dgm:spPr>
      <dgm:t>
        <a:bodyPr/>
        <a:lstStyle/>
        <a:p>
          <a:r>
            <a:rPr lang="es-ES" dirty="0">
              <a:solidFill>
                <a:schemeClr val="tx1"/>
              </a:solidFill>
            </a:rPr>
            <a:t>Son aquellos que tienen como propósito el obtener un panorama más preciso de la magnitud de los problemas.</a:t>
          </a:r>
        </a:p>
      </dgm:t>
    </dgm:pt>
    <dgm:pt modelId="{BEF1563D-23A6-446B-B051-F9AAEAFADA8B}" type="parTrans" cxnId="{4731FD69-E1AC-4271-B9B2-1ADF0A5BC5D6}">
      <dgm:prSet/>
      <dgm:spPr/>
      <dgm:t>
        <a:bodyPr/>
        <a:lstStyle/>
        <a:p>
          <a:endParaRPr lang="es-ES"/>
        </a:p>
      </dgm:t>
    </dgm:pt>
    <dgm:pt modelId="{03DB4B52-3546-41CD-A565-A53155DBC330}" type="sibTrans" cxnId="{4731FD69-E1AC-4271-B9B2-1ADF0A5BC5D6}">
      <dgm:prSet/>
      <dgm:spPr/>
      <dgm:t>
        <a:bodyPr/>
        <a:lstStyle/>
        <a:p>
          <a:endParaRPr lang="es-ES"/>
        </a:p>
      </dgm:t>
    </dgm:pt>
    <dgm:pt modelId="{EF7C873D-58AC-4B58-B4A7-C284A7D80279}">
      <dgm:prSet phldrT="[Texto]"/>
      <dgm:spPr>
        <a:solidFill>
          <a:schemeClr val="accent2">
            <a:lumMod val="40000"/>
            <a:lumOff val="60000"/>
          </a:schemeClr>
        </a:solidFill>
      </dgm:spPr>
      <dgm:t>
        <a:bodyPr/>
        <a:lstStyle/>
        <a:p>
          <a:r>
            <a:rPr lang="es-ES" dirty="0">
              <a:solidFill>
                <a:schemeClr val="tx1"/>
              </a:solidFill>
            </a:rPr>
            <a:t>Buscan determinar las causas esenciales  de los fenómenos y establecer  predicciones.</a:t>
          </a:r>
        </a:p>
      </dgm:t>
    </dgm:pt>
    <dgm:pt modelId="{7D7C9D27-3B2D-4A77-82B2-DF3574A4DC53}" type="parTrans" cxnId="{E68D9C3E-FA79-44BA-BE32-DD88CE91DAA3}">
      <dgm:prSet/>
      <dgm:spPr/>
      <dgm:t>
        <a:bodyPr/>
        <a:lstStyle/>
        <a:p>
          <a:endParaRPr lang="es-ES"/>
        </a:p>
      </dgm:t>
    </dgm:pt>
    <dgm:pt modelId="{EBDABE0A-A5B0-4B83-B6F0-54235A2ADABB}" type="sibTrans" cxnId="{E68D9C3E-FA79-44BA-BE32-DD88CE91DAA3}">
      <dgm:prSet/>
      <dgm:spPr/>
      <dgm:t>
        <a:bodyPr/>
        <a:lstStyle/>
        <a:p>
          <a:endParaRPr lang="es-ES"/>
        </a:p>
      </dgm:t>
    </dgm:pt>
    <dgm:pt modelId="{091B8122-3289-440F-A86E-3BF72E2CDF43}">
      <dgm:prSet phldrT="[Texto]"/>
      <dgm:spPr>
        <a:solidFill>
          <a:schemeClr val="accent4">
            <a:lumMod val="20000"/>
            <a:lumOff val="80000"/>
          </a:schemeClr>
        </a:solidFill>
      </dgm:spPr>
      <dgm:t>
        <a:bodyPr/>
        <a:lstStyle/>
        <a:p>
          <a:r>
            <a:rPr lang="es-ES" dirty="0">
              <a:solidFill>
                <a:schemeClr val="tx1"/>
              </a:solidFill>
            </a:rPr>
            <a:t>Buscan establecer el grado de relación entre dos o mas variables, pero sin llegar a una explicación de causa y efecto.</a:t>
          </a:r>
        </a:p>
      </dgm:t>
    </dgm:pt>
    <dgm:pt modelId="{9514BF87-FAD0-41A7-B23B-43A9569C3F36}" type="parTrans" cxnId="{FC2157D6-0A38-4AA0-9FC7-B3922D35D4BA}">
      <dgm:prSet/>
      <dgm:spPr/>
      <dgm:t>
        <a:bodyPr/>
        <a:lstStyle/>
        <a:p>
          <a:endParaRPr lang="es-ES"/>
        </a:p>
      </dgm:t>
    </dgm:pt>
    <dgm:pt modelId="{A8D90316-ED8E-4BAA-83E3-4CE8C6F0F84F}" type="sibTrans" cxnId="{FC2157D6-0A38-4AA0-9FC7-B3922D35D4BA}">
      <dgm:prSet/>
      <dgm:spPr/>
      <dgm:t>
        <a:bodyPr/>
        <a:lstStyle/>
        <a:p>
          <a:endParaRPr lang="es-ES"/>
        </a:p>
      </dgm:t>
    </dgm:pt>
    <dgm:pt modelId="{FC7F4F76-2917-49F6-BE31-069B6BB97F68}">
      <dgm:prSet phldrT="[Texto]"/>
      <dgm:spPr>
        <a:solidFill>
          <a:schemeClr val="accent4">
            <a:lumMod val="20000"/>
            <a:lumOff val="80000"/>
          </a:schemeClr>
        </a:solidFill>
      </dgm:spPr>
      <dgm:t>
        <a:bodyPr/>
        <a:lstStyle/>
        <a:p>
          <a:r>
            <a:rPr lang="es-ES" dirty="0">
              <a:solidFill>
                <a:schemeClr val="tx1"/>
              </a:solidFill>
            </a:rPr>
            <a:t>CORRELACIONALES</a:t>
          </a:r>
        </a:p>
      </dgm:t>
    </dgm:pt>
    <dgm:pt modelId="{46AD7D01-A665-4A39-9031-3353CF6EA271}" type="parTrans" cxnId="{D144A22C-1A9D-4ED1-B4DB-B9910C68A718}">
      <dgm:prSet/>
      <dgm:spPr/>
      <dgm:t>
        <a:bodyPr/>
        <a:lstStyle/>
        <a:p>
          <a:endParaRPr lang="es-ES"/>
        </a:p>
      </dgm:t>
    </dgm:pt>
    <dgm:pt modelId="{510023A6-7E05-423B-955F-7677D7FC203C}" type="sibTrans" cxnId="{D144A22C-1A9D-4ED1-B4DB-B9910C68A718}">
      <dgm:prSet/>
      <dgm:spPr/>
      <dgm:t>
        <a:bodyPr/>
        <a:lstStyle/>
        <a:p>
          <a:endParaRPr lang="es-ES"/>
        </a:p>
      </dgm:t>
    </dgm:pt>
    <dgm:pt modelId="{535943D0-B924-4906-AA13-7BF6478C5AAB}" type="pres">
      <dgm:prSet presAssocID="{59011877-6531-44DB-90E1-6AF379B968B5}" presName="Name0" presStyleCnt="0">
        <dgm:presLayoutVars>
          <dgm:chPref val="1"/>
          <dgm:dir/>
          <dgm:animOne val="branch"/>
          <dgm:animLvl val="lvl"/>
          <dgm:resizeHandles val="exact"/>
        </dgm:presLayoutVars>
      </dgm:prSet>
      <dgm:spPr/>
    </dgm:pt>
    <dgm:pt modelId="{2DB47758-86B9-4CD6-B7F5-C993C8E4DA43}" type="pres">
      <dgm:prSet presAssocID="{4A93981F-2AEE-4CC1-AF13-036270D1117D}" presName="root1" presStyleCnt="0"/>
      <dgm:spPr/>
    </dgm:pt>
    <dgm:pt modelId="{DE43ED9D-516C-446D-844B-113757CE3E9A}" type="pres">
      <dgm:prSet presAssocID="{4A93981F-2AEE-4CC1-AF13-036270D1117D}" presName="LevelOneTextNode" presStyleLbl="node0" presStyleIdx="0" presStyleCnt="1">
        <dgm:presLayoutVars>
          <dgm:chPref val="3"/>
        </dgm:presLayoutVars>
      </dgm:prSet>
      <dgm:spPr/>
    </dgm:pt>
    <dgm:pt modelId="{93480A90-0532-403F-9D66-DB31CD6B484B}" type="pres">
      <dgm:prSet presAssocID="{4A93981F-2AEE-4CC1-AF13-036270D1117D}" presName="level2hierChild" presStyleCnt="0"/>
      <dgm:spPr/>
    </dgm:pt>
    <dgm:pt modelId="{A2420BA4-53C9-497A-ABCA-E3EC495EF7C4}" type="pres">
      <dgm:prSet presAssocID="{FD442254-2511-476A-9093-82F8FD564FDE}" presName="conn2-1" presStyleLbl="parChTrans1D2" presStyleIdx="0" presStyleCnt="1"/>
      <dgm:spPr/>
    </dgm:pt>
    <dgm:pt modelId="{14D5CF3C-A8C4-4AEC-B9A9-9AEB993640A5}" type="pres">
      <dgm:prSet presAssocID="{FD442254-2511-476A-9093-82F8FD564FDE}" presName="connTx" presStyleLbl="parChTrans1D2" presStyleIdx="0" presStyleCnt="1"/>
      <dgm:spPr/>
    </dgm:pt>
    <dgm:pt modelId="{A31C4D9A-F9FA-45CC-8F30-C971013F856B}" type="pres">
      <dgm:prSet presAssocID="{C478EB82-04D7-4A98-B4ED-FCB248AAC41C}" presName="root2" presStyleCnt="0"/>
      <dgm:spPr/>
    </dgm:pt>
    <dgm:pt modelId="{D065FF53-7A6D-4771-9879-A2A87A5E846A}" type="pres">
      <dgm:prSet presAssocID="{C478EB82-04D7-4A98-B4ED-FCB248AAC41C}" presName="LevelTwoTextNode" presStyleLbl="node2" presStyleIdx="0" presStyleCnt="1">
        <dgm:presLayoutVars>
          <dgm:chPref val="3"/>
        </dgm:presLayoutVars>
      </dgm:prSet>
      <dgm:spPr/>
    </dgm:pt>
    <dgm:pt modelId="{51CA1BBE-7F0E-480E-BD8E-8D06F084506C}" type="pres">
      <dgm:prSet presAssocID="{C478EB82-04D7-4A98-B4ED-FCB248AAC41C}" presName="level3hierChild" presStyleCnt="0"/>
      <dgm:spPr/>
    </dgm:pt>
    <dgm:pt modelId="{C2E4BA9F-51FD-47B8-AE2B-D0111B84BC73}" type="pres">
      <dgm:prSet presAssocID="{CD1AF7F8-30DE-4C5E-892E-7C3CC718055E}" presName="conn2-1" presStyleLbl="parChTrans1D3" presStyleIdx="0" presStyleCnt="4"/>
      <dgm:spPr/>
    </dgm:pt>
    <dgm:pt modelId="{F7C87633-CA31-49A3-841A-13175CA2A75D}" type="pres">
      <dgm:prSet presAssocID="{CD1AF7F8-30DE-4C5E-892E-7C3CC718055E}" presName="connTx" presStyleLbl="parChTrans1D3" presStyleIdx="0" presStyleCnt="4"/>
      <dgm:spPr/>
    </dgm:pt>
    <dgm:pt modelId="{14C3EDFA-7B05-4193-9072-3D27A759B3A1}" type="pres">
      <dgm:prSet presAssocID="{D5616828-7E08-427A-A159-D6A7F04C6D7B}" presName="root2" presStyleCnt="0"/>
      <dgm:spPr/>
    </dgm:pt>
    <dgm:pt modelId="{DFE61B5C-5D20-4C3A-B37B-9D6FFA7E9D84}" type="pres">
      <dgm:prSet presAssocID="{D5616828-7E08-427A-A159-D6A7F04C6D7B}" presName="LevelTwoTextNode" presStyleLbl="node3" presStyleIdx="0" presStyleCnt="4">
        <dgm:presLayoutVars>
          <dgm:chPref val="3"/>
        </dgm:presLayoutVars>
      </dgm:prSet>
      <dgm:spPr/>
    </dgm:pt>
    <dgm:pt modelId="{36AE9216-9F7B-4C14-B78F-B4D236E753EF}" type="pres">
      <dgm:prSet presAssocID="{D5616828-7E08-427A-A159-D6A7F04C6D7B}" presName="level3hierChild" presStyleCnt="0"/>
      <dgm:spPr/>
    </dgm:pt>
    <dgm:pt modelId="{EA73B533-DAC4-43BC-BC98-01E4F2C224B7}" type="pres">
      <dgm:prSet presAssocID="{BB59B289-9E1D-4F14-9401-049053A18587}" presName="conn2-1" presStyleLbl="parChTrans1D4" presStyleIdx="0" presStyleCnt="4"/>
      <dgm:spPr/>
    </dgm:pt>
    <dgm:pt modelId="{948A455C-B2CA-4A88-88A5-1880A2BDFE25}" type="pres">
      <dgm:prSet presAssocID="{BB59B289-9E1D-4F14-9401-049053A18587}" presName="connTx" presStyleLbl="parChTrans1D4" presStyleIdx="0" presStyleCnt="4"/>
      <dgm:spPr/>
    </dgm:pt>
    <dgm:pt modelId="{1975C148-0A0D-4CD0-8F34-4D1C292F96EF}" type="pres">
      <dgm:prSet presAssocID="{A7D266FE-5890-4EFD-80D5-5C5FE0E5393B}" presName="root2" presStyleCnt="0"/>
      <dgm:spPr/>
    </dgm:pt>
    <dgm:pt modelId="{504390BE-DB98-4DF1-A916-84032C7A0D68}" type="pres">
      <dgm:prSet presAssocID="{A7D266FE-5890-4EFD-80D5-5C5FE0E5393B}" presName="LevelTwoTextNode" presStyleLbl="node4" presStyleIdx="0" presStyleCnt="4" custScaleY="195475">
        <dgm:presLayoutVars>
          <dgm:chPref val="3"/>
        </dgm:presLayoutVars>
      </dgm:prSet>
      <dgm:spPr/>
    </dgm:pt>
    <dgm:pt modelId="{545A9C4D-341E-411E-B805-C3C6082337BF}" type="pres">
      <dgm:prSet presAssocID="{A7D266FE-5890-4EFD-80D5-5C5FE0E5393B}" presName="level3hierChild" presStyleCnt="0"/>
      <dgm:spPr/>
    </dgm:pt>
    <dgm:pt modelId="{0DE56ED3-75DF-40C2-B4F4-F6AC4FB72455}" type="pres">
      <dgm:prSet presAssocID="{2F2E542F-88A8-4FDE-84B3-4698902C495C}" presName="conn2-1" presStyleLbl="parChTrans1D3" presStyleIdx="1" presStyleCnt="4"/>
      <dgm:spPr/>
    </dgm:pt>
    <dgm:pt modelId="{BF809B18-2D34-416E-8ECE-EE04BEF853A0}" type="pres">
      <dgm:prSet presAssocID="{2F2E542F-88A8-4FDE-84B3-4698902C495C}" presName="connTx" presStyleLbl="parChTrans1D3" presStyleIdx="1" presStyleCnt="4"/>
      <dgm:spPr/>
    </dgm:pt>
    <dgm:pt modelId="{539B637E-3AF1-4DB4-B824-A9E558D0F780}" type="pres">
      <dgm:prSet presAssocID="{1C5AA196-D64B-40AD-95E1-090B7CE00873}" presName="root2" presStyleCnt="0"/>
      <dgm:spPr/>
    </dgm:pt>
    <dgm:pt modelId="{4442D08F-3C7E-4C73-883D-9794C1848758}" type="pres">
      <dgm:prSet presAssocID="{1C5AA196-D64B-40AD-95E1-090B7CE00873}" presName="LevelTwoTextNode" presStyleLbl="node3" presStyleIdx="1" presStyleCnt="4">
        <dgm:presLayoutVars>
          <dgm:chPref val="3"/>
        </dgm:presLayoutVars>
      </dgm:prSet>
      <dgm:spPr/>
    </dgm:pt>
    <dgm:pt modelId="{65FBF2AE-2C97-4154-BF06-50480B1F25A8}" type="pres">
      <dgm:prSet presAssocID="{1C5AA196-D64B-40AD-95E1-090B7CE00873}" presName="level3hierChild" presStyleCnt="0"/>
      <dgm:spPr/>
    </dgm:pt>
    <dgm:pt modelId="{BF55529C-2885-4F42-8393-8BA929FAFC45}" type="pres">
      <dgm:prSet presAssocID="{BEF1563D-23A6-446B-B051-F9AAEAFADA8B}" presName="conn2-1" presStyleLbl="parChTrans1D4" presStyleIdx="1" presStyleCnt="4"/>
      <dgm:spPr/>
    </dgm:pt>
    <dgm:pt modelId="{27E17DA2-99CE-4059-9DB5-8587BEEB8511}" type="pres">
      <dgm:prSet presAssocID="{BEF1563D-23A6-446B-B051-F9AAEAFADA8B}" presName="connTx" presStyleLbl="parChTrans1D4" presStyleIdx="1" presStyleCnt="4"/>
      <dgm:spPr/>
    </dgm:pt>
    <dgm:pt modelId="{DA1F1C38-60AD-4AC3-9C33-D599D04F0615}" type="pres">
      <dgm:prSet presAssocID="{D65BCB04-0784-46EF-A6E4-C315BE9BB9FF}" presName="root2" presStyleCnt="0"/>
      <dgm:spPr/>
    </dgm:pt>
    <dgm:pt modelId="{1DDAE2F0-D332-4585-820F-4EF722E885C1}" type="pres">
      <dgm:prSet presAssocID="{D65BCB04-0784-46EF-A6E4-C315BE9BB9FF}" presName="LevelTwoTextNode" presStyleLbl="node4" presStyleIdx="1" presStyleCnt="4" custScaleY="207149">
        <dgm:presLayoutVars>
          <dgm:chPref val="3"/>
        </dgm:presLayoutVars>
      </dgm:prSet>
      <dgm:spPr/>
    </dgm:pt>
    <dgm:pt modelId="{ECC666C9-EED3-4D4C-87C0-906CFF15DE0F}" type="pres">
      <dgm:prSet presAssocID="{D65BCB04-0784-46EF-A6E4-C315BE9BB9FF}" presName="level3hierChild" presStyleCnt="0"/>
      <dgm:spPr/>
    </dgm:pt>
    <dgm:pt modelId="{14A9BB1F-D36A-4A05-A3D9-BF1AF9F1B4EE}" type="pres">
      <dgm:prSet presAssocID="{57B5EFC8-1587-4805-900A-911C329A5B6D}" presName="conn2-1" presStyleLbl="parChTrans1D3" presStyleIdx="2" presStyleCnt="4"/>
      <dgm:spPr/>
    </dgm:pt>
    <dgm:pt modelId="{D3DE3DC1-AE4A-41BF-B14C-06312A870F07}" type="pres">
      <dgm:prSet presAssocID="{57B5EFC8-1587-4805-900A-911C329A5B6D}" presName="connTx" presStyleLbl="parChTrans1D3" presStyleIdx="2" presStyleCnt="4"/>
      <dgm:spPr/>
    </dgm:pt>
    <dgm:pt modelId="{198B33E0-F7AA-4FBF-886A-B4D27366AC5D}" type="pres">
      <dgm:prSet presAssocID="{2DFDB1B9-C9F8-4B4C-BF5D-22F07F9697F5}" presName="root2" presStyleCnt="0"/>
      <dgm:spPr/>
    </dgm:pt>
    <dgm:pt modelId="{30022DEA-9A3E-415A-A94B-964171F7BD4E}" type="pres">
      <dgm:prSet presAssocID="{2DFDB1B9-C9F8-4B4C-BF5D-22F07F9697F5}" presName="LevelTwoTextNode" presStyleLbl="node3" presStyleIdx="2" presStyleCnt="4">
        <dgm:presLayoutVars>
          <dgm:chPref val="3"/>
        </dgm:presLayoutVars>
      </dgm:prSet>
      <dgm:spPr/>
    </dgm:pt>
    <dgm:pt modelId="{0244BDCC-E59D-420B-97D0-4DAA1BD254C4}" type="pres">
      <dgm:prSet presAssocID="{2DFDB1B9-C9F8-4B4C-BF5D-22F07F9697F5}" presName="level3hierChild" presStyleCnt="0"/>
      <dgm:spPr/>
    </dgm:pt>
    <dgm:pt modelId="{57AC3260-783E-4785-B7E0-9118BBD43307}" type="pres">
      <dgm:prSet presAssocID="{7D7C9D27-3B2D-4A77-82B2-DF3574A4DC53}" presName="conn2-1" presStyleLbl="parChTrans1D4" presStyleIdx="2" presStyleCnt="4"/>
      <dgm:spPr/>
    </dgm:pt>
    <dgm:pt modelId="{2FF4C849-7957-4F66-A729-A67C487C0291}" type="pres">
      <dgm:prSet presAssocID="{7D7C9D27-3B2D-4A77-82B2-DF3574A4DC53}" presName="connTx" presStyleLbl="parChTrans1D4" presStyleIdx="2" presStyleCnt="4"/>
      <dgm:spPr/>
    </dgm:pt>
    <dgm:pt modelId="{C16EE2A5-70D8-45BE-B5FE-1123566583CA}" type="pres">
      <dgm:prSet presAssocID="{EF7C873D-58AC-4B58-B4A7-C284A7D80279}" presName="root2" presStyleCnt="0"/>
      <dgm:spPr/>
    </dgm:pt>
    <dgm:pt modelId="{0193AFE3-7DA0-43F0-A2A6-40F95F207E11}" type="pres">
      <dgm:prSet presAssocID="{EF7C873D-58AC-4B58-B4A7-C284A7D80279}" presName="LevelTwoTextNode" presStyleLbl="node4" presStyleIdx="2" presStyleCnt="4" custScaleY="194308">
        <dgm:presLayoutVars>
          <dgm:chPref val="3"/>
        </dgm:presLayoutVars>
      </dgm:prSet>
      <dgm:spPr/>
    </dgm:pt>
    <dgm:pt modelId="{ABD87E01-0781-41E4-BEF5-8055143ABD19}" type="pres">
      <dgm:prSet presAssocID="{EF7C873D-58AC-4B58-B4A7-C284A7D80279}" presName="level3hierChild" presStyleCnt="0"/>
      <dgm:spPr/>
    </dgm:pt>
    <dgm:pt modelId="{F61ED343-095A-4187-8D79-2DD6D82F3447}" type="pres">
      <dgm:prSet presAssocID="{46AD7D01-A665-4A39-9031-3353CF6EA271}" presName="conn2-1" presStyleLbl="parChTrans1D3" presStyleIdx="3" presStyleCnt="4"/>
      <dgm:spPr/>
    </dgm:pt>
    <dgm:pt modelId="{49F3851E-12A6-4C65-A189-1EB933FFCD9E}" type="pres">
      <dgm:prSet presAssocID="{46AD7D01-A665-4A39-9031-3353CF6EA271}" presName="connTx" presStyleLbl="parChTrans1D3" presStyleIdx="3" presStyleCnt="4"/>
      <dgm:spPr/>
    </dgm:pt>
    <dgm:pt modelId="{0065ADA1-3C10-4B43-936B-C0C7E9252876}" type="pres">
      <dgm:prSet presAssocID="{FC7F4F76-2917-49F6-BE31-069B6BB97F68}" presName="root2" presStyleCnt="0"/>
      <dgm:spPr/>
    </dgm:pt>
    <dgm:pt modelId="{E4785ABB-B630-4D85-AD5F-0A50313CD60A}" type="pres">
      <dgm:prSet presAssocID="{FC7F4F76-2917-49F6-BE31-069B6BB97F68}" presName="LevelTwoTextNode" presStyleLbl="node3" presStyleIdx="3" presStyleCnt="4" custLinFactNeighborX="-1417" custLinFactNeighborY="-1162">
        <dgm:presLayoutVars>
          <dgm:chPref val="3"/>
        </dgm:presLayoutVars>
      </dgm:prSet>
      <dgm:spPr/>
    </dgm:pt>
    <dgm:pt modelId="{B859DA01-FD25-47C9-B7AF-543AB9FAB49F}" type="pres">
      <dgm:prSet presAssocID="{FC7F4F76-2917-49F6-BE31-069B6BB97F68}" presName="level3hierChild" presStyleCnt="0"/>
      <dgm:spPr/>
    </dgm:pt>
    <dgm:pt modelId="{B2A36508-8429-4C2E-8774-C2D81AA76AEB}" type="pres">
      <dgm:prSet presAssocID="{9514BF87-FAD0-41A7-B23B-43A9569C3F36}" presName="conn2-1" presStyleLbl="parChTrans1D4" presStyleIdx="3" presStyleCnt="4"/>
      <dgm:spPr/>
    </dgm:pt>
    <dgm:pt modelId="{7ABAE6D6-E9FA-477B-98E0-B3B91C3C8961}" type="pres">
      <dgm:prSet presAssocID="{9514BF87-FAD0-41A7-B23B-43A9569C3F36}" presName="connTx" presStyleLbl="parChTrans1D4" presStyleIdx="3" presStyleCnt="4"/>
      <dgm:spPr/>
    </dgm:pt>
    <dgm:pt modelId="{A7914D55-277D-451B-89D0-6121FB575E67}" type="pres">
      <dgm:prSet presAssocID="{091B8122-3289-440F-A86E-3BF72E2CDF43}" presName="root2" presStyleCnt="0"/>
      <dgm:spPr/>
    </dgm:pt>
    <dgm:pt modelId="{F38EBFD1-6E68-4021-B3FB-15EAE22121BA}" type="pres">
      <dgm:prSet presAssocID="{091B8122-3289-440F-A86E-3BF72E2CDF43}" presName="LevelTwoTextNode" presStyleLbl="node4" presStyleIdx="3" presStyleCnt="4">
        <dgm:presLayoutVars>
          <dgm:chPref val="3"/>
        </dgm:presLayoutVars>
      </dgm:prSet>
      <dgm:spPr/>
    </dgm:pt>
    <dgm:pt modelId="{96348AD4-12C4-4C80-8176-45C6F9C92B5F}" type="pres">
      <dgm:prSet presAssocID="{091B8122-3289-440F-A86E-3BF72E2CDF43}" presName="level3hierChild" presStyleCnt="0"/>
      <dgm:spPr/>
    </dgm:pt>
  </dgm:ptLst>
  <dgm:cxnLst>
    <dgm:cxn modelId="{BE182405-C992-4694-BE47-515CABA8BC8E}" type="presOf" srcId="{D65BCB04-0784-46EF-A6E4-C315BE9BB9FF}" destId="{1DDAE2F0-D332-4585-820F-4EF722E885C1}" srcOrd="0" destOrd="0" presId="urn:microsoft.com/office/officeart/2008/layout/HorizontalMultiLevelHierarchy"/>
    <dgm:cxn modelId="{68F8FB06-9266-48A9-868B-47666E25DAE8}" type="presOf" srcId="{BB59B289-9E1D-4F14-9401-049053A18587}" destId="{948A455C-B2CA-4A88-88A5-1880A2BDFE25}" srcOrd="1" destOrd="0" presId="urn:microsoft.com/office/officeart/2008/layout/HorizontalMultiLevelHierarchy"/>
    <dgm:cxn modelId="{C5A41316-65DB-47A9-8BFA-436D180E6586}" type="presOf" srcId="{57B5EFC8-1587-4805-900A-911C329A5B6D}" destId="{D3DE3DC1-AE4A-41BF-B14C-06312A870F07}" srcOrd="1" destOrd="0" presId="urn:microsoft.com/office/officeart/2008/layout/HorizontalMultiLevelHierarchy"/>
    <dgm:cxn modelId="{E9F8941C-80A3-41FB-8646-8EB61B0FF86F}" type="presOf" srcId="{57B5EFC8-1587-4805-900A-911C329A5B6D}" destId="{14A9BB1F-D36A-4A05-A3D9-BF1AF9F1B4EE}" srcOrd="0" destOrd="0" presId="urn:microsoft.com/office/officeart/2008/layout/HorizontalMultiLevelHierarchy"/>
    <dgm:cxn modelId="{B2FBCD25-337D-48D7-8A38-B76431B081F7}" type="presOf" srcId="{CD1AF7F8-30DE-4C5E-892E-7C3CC718055E}" destId="{C2E4BA9F-51FD-47B8-AE2B-D0111B84BC73}" srcOrd="0" destOrd="0" presId="urn:microsoft.com/office/officeart/2008/layout/HorizontalMultiLevelHierarchy"/>
    <dgm:cxn modelId="{9AF5B62A-7C9B-4D4A-8220-D09D8AE2B823}" srcId="{4A93981F-2AEE-4CC1-AF13-036270D1117D}" destId="{C478EB82-04D7-4A98-B4ED-FCB248AAC41C}" srcOrd="0" destOrd="0" parTransId="{FD442254-2511-476A-9093-82F8FD564FDE}" sibTransId="{A85147AE-BC95-4D1E-95D9-04852DD0205D}"/>
    <dgm:cxn modelId="{D144A22C-1A9D-4ED1-B4DB-B9910C68A718}" srcId="{C478EB82-04D7-4A98-B4ED-FCB248AAC41C}" destId="{FC7F4F76-2917-49F6-BE31-069B6BB97F68}" srcOrd="3" destOrd="0" parTransId="{46AD7D01-A665-4A39-9031-3353CF6EA271}" sibTransId="{510023A6-7E05-423B-955F-7677D7FC203C}"/>
    <dgm:cxn modelId="{67FD1038-4875-407F-BC56-A2EBE34BBDF4}" type="presOf" srcId="{BEF1563D-23A6-446B-B051-F9AAEAFADA8B}" destId="{27E17DA2-99CE-4059-9DB5-8587BEEB8511}" srcOrd="1" destOrd="0" presId="urn:microsoft.com/office/officeart/2008/layout/HorizontalMultiLevelHierarchy"/>
    <dgm:cxn modelId="{0969CA38-C780-4F23-957C-F867E2792293}" srcId="{C478EB82-04D7-4A98-B4ED-FCB248AAC41C}" destId="{2DFDB1B9-C9F8-4B4C-BF5D-22F07F9697F5}" srcOrd="2" destOrd="0" parTransId="{57B5EFC8-1587-4805-900A-911C329A5B6D}" sibTransId="{FF6E12B7-71CD-41D3-BD76-FF067B03F806}"/>
    <dgm:cxn modelId="{C3A6DC39-B3C4-4D12-B927-D0A6D9370B91}" type="presOf" srcId="{2F2E542F-88A8-4FDE-84B3-4698902C495C}" destId="{BF809B18-2D34-416E-8ECE-EE04BEF853A0}" srcOrd="1" destOrd="0" presId="urn:microsoft.com/office/officeart/2008/layout/HorizontalMultiLevelHierarchy"/>
    <dgm:cxn modelId="{BF07053A-3958-4B13-B72C-3FAEEF042386}" type="presOf" srcId="{7D7C9D27-3B2D-4A77-82B2-DF3574A4DC53}" destId="{2FF4C849-7957-4F66-A729-A67C487C0291}" srcOrd="1" destOrd="0" presId="urn:microsoft.com/office/officeart/2008/layout/HorizontalMultiLevelHierarchy"/>
    <dgm:cxn modelId="{E68D9C3E-FA79-44BA-BE32-DD88CE91DAA3}" srcId="{2DFDB1B9-C9F8-4B4C-BF5D-22F07F9697F5}" destId="{EF7C873D-58AC-4B58-B4A7-C284A7D80279}" srcOrd="0" destOrd="0" parTransId="{7D7C9D27-3B2D-4A77-82B2-DF3574A4DC53}" sibTransId="{EBDABE0A-A5B0-4B83-B6F0-54235A2ADABB}"/>
    <dgm:cxn modelId="{F082B842-2B5D-4346-83EF-5A5B1856478E}" type="presOf" srcId="{C478EB82-04D7-4A98-B4ED-FCB248AAC41C}" destId="{D065FF53-7A6D-4771-9879-A2A87A5E846A}" srcOrd="0" destOrd="0" presId="urn:microsoft.com/office/officeart/2008/layout/HorizontalMultiLevelHierarchy"/>
    <dgm:cxn modelId="{D8AE8D44-4AC5-4530-A1BA-A1605E518F69}" type="presOf" srcId="{2F2E542F-88A8-4FDE-84B3-4698902C495C}" destId="{0DE56ED3-75DF-40C2-B4F4-F6AC4FB72455}" srcOrd="0" destOrd="0" presId="urn:microsoft.com/office/officeart/2008/layout/HorizontalMultiLevelHierarchy"/>
    <dgm:cxn modelId="{69574054-48D4-42CC-9F22-6588BF57FA7D}" type="presOf" srcId="{091B8122-3289-440F-A86E-3BF72E2CDF43}" destId="{F38EBFD1-6E68-4021-B3FB-15EAE22121BA}" srcOrd="0" destOrd="0" presId="urn:microsoft.com/office/officeart/2008/layout/HorizontalMultiLevelHierarchy"/>
    <dgm:cxn modelId="{898E3F56-C9B6-4975-AFE2-0A93D7DF3B9B}" type="presOf" srcId="{FC7F4F76-2917-49F6-BE31-069B6BB97F68}" destId="{E4785ABB-B630-4D85-AD5F-0A50313CD60A}" srcOrd="0" destOrd="0" presId="urn:microsoft.com/office/officeart/2008/layout/HorizontalMultiLevelHierarchy"/>
    <dgm:cxn modelId="{36B26D56-080E-4696-A9D8-DC7664DBB22B}" type="presOf" srcId="{A7D266FE-5890-4EFD-80D5-5C5FE0E5393B}" destId="{504390BE-DB98-4DF1-A916-84032C7A0D68}" srcOrd="0" destOrd="0" presId="urn:microsoft.com/office/officeart/2008/layout/HorizontalMultiLevelHierarchy"/>
    <dgm:cxn modelId="{7C1E145F-C027-4AE1-9C56-C281809A2EA3}" type="presOf" srcId="{BEF1563D-23A6-446B-B051-F9AAEAFADA8B}" destId="{BF55529C-2885-4F42-8393-8BA929FAFC45}" srcOrd="0" destOrd="0" presId="urn:microsoft.com/office/officeart/2008/layout/HorizontalMultiLevelHierarchy"/>
    <dgm:cxn modelId="{6B9C2664-8E0F-4A1D-A07E-C84BD5405E76}" type="presOf" srcId="{59011877-6531-44DB-90E1-6AF379B968B5}" destId="{535943D0-B924-4906-AA13-7BF6478C5AAB}" srcOrd="0" destOrd="0" presId="urn:microsoft.com/office/officeart/2008/layout/HorizontalMultiLevelHierarchy"/>
    <dgm:cxn modelId="{4731FD69-E1AC-4271-B9B2-1ADF0A5BC5D6}" srcId="{1C5AA196-D64B-40AD-95E1-090B7CE00873}" destId="{D65BCB04-0784-46EF-A6E4-C315BE9BB9FF}" srcOrd="0" destOrd="0" parTransId="{BEF1563D-23A6-446B-B051-F9AAEAFADA8B}" sibTransId="{03DB4B52-3546-41CD-A565-A53155DBC330}"/>
    <dgm:cxn modelId="{0EDC8689-A5E2-4FF3-8C55-ECFCD936FEF7}" type="presOf" srcId="{FD442254-2511-476A-9093-82F8FD564FDE}" destId="{A2420BA4-53C9-497A-ABCA-E3EC495EF7C4}" srcOrd="0" destOrd="0" presId="urn:microsoft.com/office/officeart/2008/layout/HorizontalMultiLevelHierarchy"/>
    <dgm:cxn modelId="{7724F48A-E20C-4E84-A016-A054D6660212}" srcId="{C478EB82-04D7-4A98-B4ED-FCB248AAC41C}" destId="{1C5AA196-D64B-40AD-95E1-090B7CE00873}" srcOrd="1" destOrd="0" parTransId="{2F2E542F-88A8-4FDE-84B3-4698902C495C}" sibTransId="{A055AE80-B663-467B-BEF4-7B93A5BC7471}"/>
    <dgm:cxn modelId="{5328088C-C4DF-415F-A8C9-C7FA3AF8B474}" type="presOf" srcId="{D5616828-7E08-427A-A159-D6A7F04C6D7B}" destId="{DFE61B5C-5D20-4C3A-B37B-9D6FFA7E9D84}" srcOrd="0" destOrd="0" presId="urn:microsoft.com/office/officeart/2008/layout/HorizontalMultiLevelHierarchy"/>
    <dgm:cxn modelId="{8CF5348C-7C93-4BD5-BFFC-5348BA3CF70D}" type="presOf" srcId="{46AD7D01-A665-4A39-9031-3353CF6EA271}" destId="{F61ED343-095A-4187-8D79-2DD6D82F3447}" srcOrd="0" destOrd="0" presId="urn:microsoft.com/office/officeart/2008/layout/HorizontalMultiLevelHierarchy"/>
    <dgm:cxn modelId="{74A1DA8E-C91A-4B21-BBB7-DCE454B115DC}" srcId="{C478EB82-04D7-4A98-B4ED-FCB248AAC41C}" destId="{D5616828-7E08-427A-A159-D6A7F04C6D7B}" srcOrd="0" destOrd="0" parTransId="{CD1AF7F8-30DE-4C5E-892E-7C3CC718055E}" sibTransId="{D8F7A4AB-1824-450B-BB6B-77343313FABE}"/>
    <dgm:cxn modelId="{20F4EA91-1D3E-46AC-8290-BD54FDC0F1DA}" type="presOf" srcId="{7D7C9D27-3B2D-4A77-82B2-DF3574A4DC53}" destId="{57AC3260-783E-4785-B7E0-9118BBD43307}" srcOrd="0" destOrd="0" presId="urn:microsoft.com/office/officeart/2008/layout/HorizontalMultiLevelHierarchy"/>
    <dgm:cxn modelId="{54309A96-B203-4598-A47E-04483C55E6E9}" type="presOf" srcId="{BB59B289-9E1D-4F14-9401-049053A18587}" destId="{EA73B533-DAC4-43BC-BC98-01E4F2C224B7}" srcOrd="0" destOrd="0" presId="urn:microsoft.com/office/officeart/2008/layout/HorizontalMultiLevelHierarchy"/>
    <dgm:cxn modelId="{746D11A5-FCDB-457C-9E0B-8EFF54B74B5F}" type="presOf" srcId="{9514BF87-FAD0-41A7-B23B-43A9569C3F36}" destId="{B2A36508-8429-4C2E-8774-C2D81AA76AEB}" srcOrd="0" destOrd="0" presId="urn:microsoft.com/office/officeart/2008/layout/HorizontalMultiLevelHierarchy"/>
    <dgm:cxn modelId="{4ACF5EBA-2C63-4F1E-9C73-9FED339E89D2}" type="presOf" srcId="{9514BF87-FAD0-41A7-B23B-43A9569C3F36}" destId="{7ABAE6D6-E9FA-477B-98E0-B3B91C3C8961}" srcOrd="1" destOrd="0" presId="urn:microsoft.com/office/officeart/2008/layout/HorizontalMultiLevelHierarchy"/>
    <dgm:cxn modelId="{89292BC3-4951-49DF-9D24-98B9F89F2C69}" type="presOf" srcId="{CD1AF7F8-30DE-4C5E-892E-7C3CC718055E}" destId="{F7C87633-CA31-49A3-841A-13175CA2A75D}" srcOrd="1" destOrd="0" presId="urn:microsoft.com/office/officeart/2008/layout/HorizontalMultiLevelHierarchy"/>
    <dgm:cxn modelId="{5503FFC6-6D14-4C0B-BE03-45FEF8B3AC86}" srcId="{59011877-6531-44DB-90E1-6AF379B968B5}" destId="{4A93981F-2AEE-4CC1-AF13-036270D1117D}" srcOrd="0" destOrd="0" parTransId="{A6A5A459-F23A-4C59-A4D2-A7CD66E8C4B8}" sibTransId="{A20F2EDD-8968-466D-B80C-7AD74590C52A}"/>
    <dgm:cxn modelId="{B21319C8-17C1-455B-89E3-2DC8E0EC8565}" type="presOf" srcId="{2DFDB1B9-C9F8-4B4C-BF5D-22F07F9697F5}" destId="{30022DEA-9A3E-415A-A94B-964171F7BD4E}" srcOrd="0" destOrd="0" presId="urn:microsoft.com/office/officeart/2008/layout/HorizontalMultiLevelHierarchy"/>
    <dgm:cxn modelId="{FC2157D6-0A38-4AA0-9FC7-B3922D35D4BA}" srcId="{FC7F4F76-2917-49F6-BE31-069B6BB97F68}" destId="{091B8122-3289-440F-A86E-3BF72E2CDF43}" srcOrd="0" destOrd="0" parTransId="{9514BF87-FAD0-41A7-B23B-43A9569C3F36}" sibTransId="{A8D90316-ED8E-4BAA-83E3-4CE8C6F0F84F}"/>
    <dgm:cxn modelId="{E970B5E3-2F48-4016-BA96-588CBBC8587C}" type="presOf" srcId="{46AD7D01-A665-4A39-9031-3353CF6EA271}" destId="{49F3851E-12A6-4C65-A189-1EB933FFCD9E}" srcOrd="1" destOrd="0" presId="urn:microsoft.com/office/officeart/2008/layout/HorizontalMultiLevelHierarchy"/>
    <dgm:cxn modelId="{1205C9EB-4A60-4DC4-92D0-304721D1D473}" type="presOf" srcId="{EF7C873D-58AC-4B58-B4A7-C284A7D80279}" destId="{0193AFE3-7DA0-43F0-A2A6-40F95F207E11}" srcOrd="0" destOrd="0" presId="urn:microsoft.com/office/officeart/2008/layout/HorizontalMultiLevelHierarchy"/>
    <dgm:cxn modelId="{086992EE-DDDF-4420-9371-C125D7428093}" srcId="{D5616828-7E08-427A-A159-D6A7F04C6D7B}" destId="{A7D266FE-5890-4EFD-80D5-5C5FE0E5393B}" srcOrd="0" destOrd="0" parTransId="{BB59B289-9E1D-4F14-9401-049053A18587}" sibTransId="{F728B339-D808-455D-BF8B-F517C956C331}"/>
    <dgm:cxn modelId="{9C2183EF-8598-4CC0-9313-B7BD1E983575}" type="presOf" srcId="{FD442254-2511-476A-9093-82F8FD564FDE}" destId="{14D5CF3C-A8C4-4AEC-B9A9-9AEB993640A5}" srcOrd="1" destOrd="0" presId="urn:microsoft.com/office/officeart/2008/layout/HorizontalMultiLevelHierarchy"/>
    <dgm:cxn modelId="{F539ACF0-A125-48AF-920C-2415948D86A2}" type="presOf" srcId="{1C5AA196-D64B-40AD-95E1-090B7CE00873}" destId="{4442D08F-3C7E-4C73-883D-9794C1848758}" srcOrd="0" destOrd="0" presId="urn:microsoft.com/office/officeart/2008/layout/HorizontalMultiLevelHierarchy"/>
    <dgm:cxn modelId="{A220D0F4-5C00-45B0-AB19-4674FFAA083C}" type="presOf" srcId="{4A93981F-2AEE-4CC1-AF13-036270D1117D}" destId="{DE43ED9D-516C-446D-844B-113757CE3E9A}" srcOrd="0" destOrd="0" presId="urn:microsoft.com/office/officeart/2008/layout/HorizontalMultiLevelHierarchy"/>
    <dgm:cxn modelId="{7C4C1D4E-6DBA-4B16-8877-8CC472D9D914}" type="presParOf" srcId="{535943D0-B924-4906-AA13-7BF6478C5AAB}" destId="{2DB47758-86B9-4CD6-B7F5-C993C8E4DA43}" srcOrd="0" destOrd="0" presId="urn:microsoft.com/office/officeart/2008/layout/HorizontalMultiLevelHierarchy"/>
    <dgm:cxn modelId="{AD4C620A-429E-400A-A777-7345B915247D}" type="presParOf" srcId="{2DB47758-86B9-4CD6-B7F5-C993C8E4DA43}" destId="{DE43ED9D-516C-446D-844B-113757CE3E9A}" srcOrd="0" destOrd="0" presId="urn:microsoft.com/office/officeart/2008/layout/HorizontalMultiLevelHierarchy"/>
    <dgm:cxn modelId="{D360916C-14CC-45BB-89F5-4CB87B3C390F}" type="presParOf" srcId="{2DB47758-86B9-4CD6-B7F5-C993C8E4DA43}" destId="{93480A90-0532-403F-9D66-DB31CD6B484B}" srcOrd="1" destOrd="0" presId="urn:microsoft.com/office/officeart/2008/layout/HorizontalMultiLevelHierarchy"/>
    <dgm:cxn modelId="{2A18FD07-E7C9-4367-A9AC-70E47E317B7D}" type="presParOf" srcId="{93480A90-0532-403F-9D66-DB31CD6B484B}" destId="{A2420BA4-53C9-497A-ABCA-E3EC495EF7C4}" srcOrd="0" destOrd="0" presId="urn:microsoft.com/office/officeart/2008/layout/HorizontalMultiLevelHierarchy"/>
    <dgm:cxn modelId="{93B09843-31A5-47FB-9A95-93B9A7EEF7A2}" type="presParOf" srcId="{A2420BA4-53C9-497A-ABCA-E3EC495EF7C4}" destId="{14D5CF3C-A8C4-4AEC-B9A9-9AEB993640A5}" srcOrd="0" destOrd="0" presId="urn:microsoft.com/office/officeart/2008/layout/HorizontalMultiLevelHierarchy"/>
    <dgm:cxn modelId="{46907554-C88D-465B-B60E-15655CF48935}" type="presParOf" srcId="{93480A90-0532-403F-9D66-DB31CD6B484B}" destId="{A31C4D9A-F9FA-45CC-8F30-C971013F856B}" srcOrd="1" destOrd="0" presId="urn:microsoft.com/office/officeart/2008/layout/HorizontalMultiLevelHierarchy"/>
    <dgm:cxn modelId="{FDA76300-7EF3-4076-9BAD-51C87269216C}" type="presParOf" srcId="{A31C4D9A-F9FA-45CC-8F30-C971013F856B}" destId="{D065FF53-7A6D-4771-9879-A2A87A5E846A}" srcOrd="0" destOrd="0" presId="urn:microsoft.com/office/officeart/2008/layout/HorizontalMultiLevelHierarchy"/>
    <dgm:cxn modelId="{86F16618-72A1-40C1-A15A-C81A171BE7F4}" type="presParOf" srcId="{A31C4D9A-F9FA-45CC-8F30-C971013F856B}" destId="{51CA1BBE-7F0E-480E-BD8E-8D06F084506C}" srcOrd="1" destOrd="0" presId="urn:microsoft.com/office/officeart/2008/layout/HorizontalMultiLevelHierarchy"/>
    <dgm:cxn modelId="{943EA0D6-F5CC-4C8F-8F05-0927851BA5AF}" type="presParOf" srcId="{51CA1BBE-7F0E-480E-BD8E-8D06F084506C}" destId="{C2E4BA9F-51FD-47B8-AE2B-D0111B84BC73}" srcOrd="0" destOrd="0" presId="urn:microsoft.com/office/officeart/2008/layout/HorizontalMultiLevelHierarchy"/>
    <dgm:cxn modelId="{A057C4A4-0406-4F5A-8873-275C7F3A2A88}" type="presParOf" srcId="{C2E4BA9F-51FD-47B8-AE2B-D0111B84BC73}" destId="{F7C87633-CA31-49A3-841A-13175CA2A75D}" srcOrd="0" destOrd="0" presId="urn:microsoft.com/office/officeart/2008/layout/HorizontalMultiLevelHierarchy"/>
    <dgm:cxn modelId="{3E298E59-6931-404F-9AF1-9B1FDB3AE00A}" type="presParOf" srcId="{51CA1BBE-7F0E-480E-BD8E-8D06F084506C}" destId="{14C3EDFA-7B05-4193-9072-3D27A759B3A1}" srcOrd="1" destOrd="0" presId="urn:microsoft.com/office/officeart/2008/layout/HorizontalMultiLevelHierarchy"/>
    <dgm:cxn modelId="{34BF5B90-E6A5-4D7C-B525-2B3E64246208}" type="presParOf" srcId="{14C3EDFA-7B05-4193-9072-3D27A759B3A1}" destId="{DFE61B5C-5D20-4C3A-B37B-9D6FFA7E9D84}" srcOrd="0" destOrd="0" presId="urn:microsoft.com/office/officeart/2008/layout/HorizontalMultiLevelHierarchy"/>
    <dgm:cxn modelId="{3D996C05-8276-44DD-8CF2-B6277E6CCA4A}" type="presParOf" srcId="{14C3EDFA-7B05-4193-9072-3D27A759B3A1}" destId="{36AE9216-9F7B-4C14-B78F-B4D236E753EF}" srcOrd="1" destOrd="0" presId="urn:microsoft.com/office/officeart/2008/layout/HorizontalMultiLevelHierarchy"/>
    <dgm:cxn modelId="{1F3DF048-B857-4BF2-9672-D30963364542}" type="presParOf" srcId="{36AE9216-9F7B-4C14-B78F-B4D236E753EF}" destId="{EA73B533-DAC4-43BC-BC98-01E4F2C224B7}" srcOrd="0" destOrd="0" presId="urn:microsoft.com/office/officeart/2008/layout/HorizontalMultiLevelHierarchy"/>
    <dgm:cxn modelId="{407A56E1-5523-4419-8FDA-A4B452335099}" type="presParOf" srcId="{EA73B533-DAC4-43BC-BC98-01E4F2C224B7}" destId="{948A455C-B2CA-4A88-88A5-1880A2BDFE25}" srcOrd="0" destOrd="0" presId="urn:microsoft.com/office/officeart/2008/layout/HorizontalMultiLevelHierarchy"/>
    <dgm:cxn modelId="{B067B5FA-A2A5-483E-8C03-848488A8674D}" type="presParOf" srcId="{36AE9216-9F7B-4C14-B78F-B4D236E753EF}" destId="{1975C148-0A0D-4CD0-8F34-4D1C292F96EF}" srcOrd="1" destOrd="0" presId="urn:microsoft.com/office/officeart/2008/layout/HorizontalMultiLevelHierarchy"/>
    <dgm:cxn modelId="{88D25F1D-CCFE-4F0B-AE89-68BA079487DE}" type="presParOf" srcId="{1975C148-0A0D-4CD0-8F34-4D1C292F96EF}" destId="{504390BE-DB98-4DF1-A916-84032C7A0D68}" srcOrd="0" destOrd="0" presId="urn:microsoft.com/office/officeart/2008/layout/HorizontalMultiLevelHierarchy"/>
    <dgm:cxn modelId="{D9C878C8-7A79-487F-B2D3-5C08A19FC1F5}" type="presParOf" srcId="{1975C148-0A0D-4CD0-8F34-4D1C292F96EF}" destId="{545A9C4D-341E-411E-B805-C3C6082337BF}" srcOrd="1" destOrd="0" presId="urn:microsoft.com/office/officeart/2008/layout/HorizontalMultiLevelHierarchy"/>
    <dgm:cxn modelId="{4789A23A-5333-4CE3-B246-4956B33FAF1B}" type="presParOf" srcId="{51CA1BBE-7F0E-480E-BD8E-8D06F084506C}" destId="{0DE56ED3-75DF-40C2-B4F4-F6AC4FB72455}" srcOrd="2" destOrd="0" presId="urn:microsoft.com/office/officeart/2008/layout/HorizontalMultiLevelHierarchy"/>
    <dgm:cxn modelId="{79975DEE-22B8-4A87-8041-4AC18C56BB5F}" type="presParOf" srcId="{0DE56ED3-75DF-40C2-B4F4-F6AC4FB72455}" destId="{BF809B18-2D34-416E-8ECE-EE04BEF853A0}" srcOrd="0" destOrd="0" presId="urn:microsoft.com/office/officeart/2008/layout/HorizontalMultiLevelHierarchy"/>
    <dgm:cxn modelId="{333D5B42-84C5-4CCB-8A42-E98A40799744}" type="presParOf" srcId="{51CA1BBE-7F0E-480E-BD8E-8D06F084506C}" destId="{539B637E-3AF1-4DB4-B824-A9E558D0F780}" srcOrd="3" destOrd="0" presId="urn:microsoft.com/office/officeart/2008/layout/HorizontalMultiLevelHierarchy"/>
    <dgm:cxn modelId="{0073E2CA-48B9-4180-BDE3-7B04CCC654C1}" type="presParOf" srcId="{539B637E-3AF1-4DB4-B824-A9E558D0F780}" destId="{4442D08F-3C7E-4C73-883D-9794C1848758}" srcOrd="0" destOrd="0" presId="urn:microsoft.com/office/officeart/2008/layout/HorizontalMultiLevelHierarchy"/>
    <dgm:cxn modelId="{E61CA3ED-C72E-4B8C-B9B4-09B8CB68135C}" type="presParOf" srcId="{539B637E-3AF1-4DB4-B824-A9E558D0F780}" destId="{65FBF2AE-2C97-4154-BF06-50480B1F25A8}" srcOrd="1" destOrd="0" presId="urn:microsoft.com/office/officeart/2008/layout/HorizontalMultiLevelHierarchy"/>
    <dgm:cxn modelId="{95DF74D0-B91B-486F-AF27-2D743C38223D}" type="presParOf" srcId="{65FBF2AE-2C97-4154-BF06-50480B1F25A8}" destId="{BF55529C-2885-4F42-8393-8BA929FAFC45}" srcOrd="0" destOrd="0" presId="urn:microsoft.com/office/officeart/2008/layout/HorizontalMultiLevelHierarchy"/>
    <dgm:cxn modelId="{66842FBD-6746-4EAE-8C8B-88006D1B3C25}" type="presParOf" srcId="{BF55529C-2885-4F42-8393-8BA929FAFC45}" destId="{27E17DA2-99CE-4059-9DB5-8587BEEB8511}" srcOrd="0" destOrd="0" presId="urn:microsoft.com/office/officeart/2008/layout/HorizontalMultiLevelHierarchy"/>
    <dgm:cxn modelId="{9DEA8639-AA7C-4113-A64E-412E5554DB55}" type="presParOf" srcId="{65FBF2AE-2C97-4154-BF06-50480B1F25A8}" destId="{DA1F1C38-60AD-4AC3-9C33-D599D04F0615}" srcOrd="1" destOrd="0" presId="urn:microsoft.com/office/officeart/2008/layout/HorizontalMultiLevelHierarchy"/>
    <dgm:cxn modelId="{EA1779DC-5989-4FA2-A879-9047258A86F8}" type="presParOf" srcId="{DA1F1C38-60AD-4AC3-9C33-D599D04F0615}" destId="{1DDAE2F0-D332-4585-820F-4EF722E885C1}" srcOrd="0" destOrd="0" presId="urn:microsoft.com/office/officeart/2008/layout/HorizontalMultiLevelHierarchy"/>
    <dgm:cxn modelId="{A3F870A0-4571-4C36-8BDF-93C03501450F}" type="presParOf" srcId="{DA1F1C38-60AD-4AC3-9C33-D599D04F0615}" destId="{ECC666C9-EED3-4D4C-87C0-906CFF15DE0F}" srcOrd="1" destOrd="0" presId="urn:microsoft.com/office/officeart/2008/layout/HorizontalMultiLevelHierarchy"/>
    <dgm:cxn modelId="{F85742FB-8109-40AF-85D0-9322E38C0993}" type="presParOf" srcId="{51CA1BBE-7F0E-480E-BD8E-8D06F084506C}" destId="{14A9BB1F-D36A-4A05-A3D9-BF1AF9F1B4EE}" srcOrd="4" destOrd="0" presId="urn:microsoft.com/office/officeart/2008/layout/HorizontalMultiLevelHierarchy"/>
    <dgm:cxn modelId="{5103BEB6-C416-4822-BE9C-899FA570F7E1}" type="presParOf" srcId="{14A9BB1F-D36A-4A05-A3D9-BF1AF9F1B4EE}" destId="{D3DE3DC1-AE4A-41BF-B14C-06312A870F07}" srcOrd="0" destOrd="0" presId="urn:microsoft.com/office/officeart/2008/layout/HorizontalMultiLevelHierarchy"/>
    <dgm:cxn modelId="{9E97B5DF-3EA3-4F7C-A683-C0A138F21B6F}" type="presParOf" srcId="{51CA1BBE-7F0E-480E-BD8E-8D06F084506C}" destId="{198B33E0-F7AA-4FBF-886A-B4D27366AC5D}" srcOrd="5" destOrd="0" presId="urn:microsoft.com/office/officeart/2008/layout/HorizontalMultiLevelHierarchy"/>
    <dgm:cxn modelId="{D86CA1BD-8283-4383-9DB2-4675C603CC44}" type="presParOf" srcId="{198B33E0-F7AA-4FBF-886A-B4D27366AC5D}" destId="{30022DEA-9A3E-415A-A94B-964171F7BD4E}" srcOrd="0" destOrd="0" presId="urn:microsoft.com/office/officeart/2008/layout/HorizontalMultiLevelHierarchy"/>
    <dgm:cxn modelId="{755A6AB2-86C7-421D-8496-CDA3B98C8944}" type="presParOf" srcId="{198B33E0-F7AA-4FBF-886A-B4D27366AC5D}" destId="{0244BDCC-E59D-420B-97D0-4DAA1BD254C4}" srcOrd="1" destOrd="0" presId="urn:microsoft.com/office/officeart/2008/layout/HorizontalMultiLevelHierarchy"/>
    <dgm:cxn modelId="{B37E5295-A651-4B74-B2CE-C46E61A5E863}" type="presParOf" srcId="{0244BDCC-E59D-420B-97D0-4DAA1BD254C4}" destId="{57AC3260-783E-4785-B7E0-9118BBD43307}" srcOrd="0" destOrd="0" presId="urn:microsoft.com/office/officeart/2008/layout/HorizontalMultiLevelHierarchy"/>
    <dgm:cxn modelId="{AE36F16B-1D99-4717-81D4-811E8793C554}" type="presParOf" srcId="{57AC3260-783E-4785-B7E0-9118BBD43307}" destId="{2FF4C849-7957-4F66-A729-A67C487C0291}" srcOrd="0" destOrd="0" presId="urn:microsoft.com/office/officeart/2008/layout/HorizontalMultiLevelHierarchy"/>
    <dgm:cxn modelId="{B1736FD7-75F5-4E01-946D-E367F91712F9}" type="presParOf" srcId="{0244BDCC-E59D-420B-97D0-4DAA1BD254C4}" destId="{C16EE2A5-70D8-45BE-B5FE-1123566583CA}" srcOrd="1" destOrd="0" presId="urn:microsoft.com/office/officeart/2008/layout/HorizontalMultiLevelHierarchy"/>
    <dgm:cxn modelId="{83502A49-A188-46A6-B4CD-C6D05EEF8F75}" type="presParOf" srcId="{C16EE2A5-70D8-45BE-B5FE-1123566583CA}" destId="{0193AFE3-7DA0-43F0-A2A6-40F95F207E11}" srcOrd="0" destOrd="0" presId="urn:microsoft.com/office/officeart/2008/layout/HorizontalMultiLevelHierarchy"/>
    <dgm:cxn modelId="{8298418B-FBD2-4554-80A4-C9F69466E2E5}" type="presParOf" srcId="{C16EE2A5-70D8-45BE-B5FE-1123566583CA}" destId="{ABD87E01-0781-41E4-BEF5-8055143ABD19}" srcOrd="1" destOrd="0" presId="urn:microsoft.com/office/officeart/2008/layout/HorizontalMultiLevelHierarchy"/>
    <dgm:cxn modelId="{553DD311-8A9B-4CF9-88BC-1826199A01A6}" type="presParOf" srcId="{51CA1BBE-7F0E-480E-BD8E-8D06F084506C}" destId="{F61ED343-095A-4187-8D79-2DD6D82F3447}" srcOrd="6" destOrd="0" presId="urn:microsoft.com/office/officeart/2008/layout/HorizontalMultiLevelHierarchy"/>
    <dgm:cxn modelId="{A41B08CA-70A8-4091-B064-1AFD01E63D2C}" type="presParOf" srcId="{F61ED343-095A-4187-8D79-2DD6D82F3447}" destId="{49F3851E-12A6-4C65-A189-1EB933FFCD9E}" srcOrd="0" destOrd="0" presId="urn:microsoft.com/office/officeart/2008/layout/HorizontalMultiLevelHierarchy"/>
    <dgm:cxn modelId="{20A5C015-AD52-4146-840E-7CA320F74300}" type="presParOf" srcId="{51CA1BBE-7F0E-480E-BD8E-8D06F084506C}" destId="{0065ADA1-3C10-4B43-936B-C0C7E9252876}" srcOrd="7" destOrd="0" presId="urn:microsoft.com/office/officeart/2008/layout/HorizontalMultiLevelHierarchy"/>
    <dgm:cxn modelId="{502BE7CC-EA50-4684-AC85-03B159F30464}" type="presParOf" srcId="{0065ADA1-3C10-4B43-936B-C0C7E9252876}" destId="{E4785ABB-B630-4D85-AD5F-0A50313CD60A}" srcOrd="0" destOrd="0" presId="urn:microsoft.com/office/officeart/2008/layout/HorizontalMultiLevelHierarchy"/>
    <dgm:cxn modelId="{A8916287-EE20-43BA-8AA5-F85F42C98050}" type="presParOf" srcId="{0065ADA1-3C10-4B43-936B-C0C7E9252876}" destId="{B859DA01-FD25-47C9-B7AF-543AB9FAB49F}" srcOrd="1" destOrd="0" presId="urn:microsoft.com/office/officeart/2008/layout/HorizontalMultiLevelHierarchy"/>
    <dgm:cxn modelId="{873391CF-83E3-4661-BC2E-F44CB57A514F}" type="presParOf" srcId="{B859DA01-FD25-47C9-B7AF-543AB9FAB49F}" destId="{B2A36508-8429-4C2E-8774-C2D81AA76AEB}" srcOrd="0" destOrd="0" presId="urn:microsoft.com/office/officeart/2008/layout/HorizontalMultiLevelHierarchy"/>
    <dgm:cxn modelId="{BD107485-0A87-4DA3-BAA8-7BA0517D9A18}" type="presParOf" srcId="{B2A36508-8429-4C2E-8774-C2D81AA76AEB}" destId="{7ABAE6D6-E9FA-477B-98E0-B3B91C3C8961}" srcOrd="0" destOrd="0" presId="urn:microsoft.com/office/officeart/2008/layout/HorizontalMultiLevelHierarchy"/>
    <dgm:cxn modelId="{3402110E-15C2-4511-99A4-260D8BC635B9}" type="presParOf" srcId="{B859DA01-FD25-47C9-B7AF-543AB9FAB49F}" destId="{A7914D55-277D-451B-89D0-6121FB575E67}" srcOrd="1" destOrd="0" presId="urn:microsoft.com/office/officeart/2008/layout/HorizontalMultiLevelHierarchy"/>
    <dgm:cxn modelId="{8FA0E240-34F9-4C27-9717-449141DB9B9B}" type="presParOf" srcId="{A7914D55-277D-451B-89D0-6121FB575E67}" destId="{F38EBFD1-6E68-4021-B3FB-15EAE22121BA}" srcOrd="0" destOrd="0" presId="urn:microsoft.com/office/officeart/2008/layout/HorizontalMultiLevelHierarchy"/>
    <dgm:cxn modelId="{46643C02-1C31-4C1E-BCC8-4469CCA4A452}" type="presParOf" srcId="{A7914D55-277D-451B-89D0-6121FB575E67}" destId="{96348AD4-12C4-4C80-8176-45C6F9C92B5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E70C9AA-08B5-4D7E-B0D9-7A495F57B946}" type="doc">
      <dgm:prSet loTypeId="urn:microsoft.com/office/officeart/2008/layout/LinedList" loCatId="hierarchy" qsTypeId="urn:microsoft.com/office/officeart/2005/8/quickstyle/simple1" qsCatId="simple" csTypeId="urn:microsoft.com/office/officeart/2005/8/colors/colorful1" csCatId="colorful" phldr="1"/>
      <dgm:spPr/>
      <dgm:t>
        <a:bodyPr/>
        <a:lstStyle/>
        <a:p>
          <a:endParaRPr lang="es-ES"/>
        </a:p>
      </dgm:t>
    </dgm:pt>
    <dgm:pt modelId="{E95B09DF-E9C5-4B1A-8C96-6E3550DBD555}">
      <dgm:prSet custT="1"/>
      <dgm:spPr/>
      <dgm:t>
        <a:bodyPr/>
        <a:lstStyle/>
        <a:p>
          <a:pPr algn="ctr" rtl="0"/>
          <a:r>
            <a:rPr lang="es-MX" sz="1050" dirty="0"/>
            <a:t>SENCILLEZ</a:t>
          </a:r>
        </a:p>
        <a:p>
          <a:pPr algn="just" rtl="0"/>
          <a:r>
            <a:rPr lang="es-MX" sz="1050" dirty="0"/>
            <a:t>Se refiere a una redacción llana o ausente de afectación y rebuscamiento, utiliza frases de fácil comprensión. La sencillez sin vulgaridad imprime a la redacción un tono de veracidad expresiva que la favorece en efectividad y atracción.</a:t>
          </a:r>
        </a:p>
      </dgm:t>
    </dgm:pt>
    <dgm:pt modelId="{6E9EBB01-C396-45E2-BE64-5DE834A4DA4B}" type="parTrans" cxnId="{E28F6109-15CA-4ABB-BD93-DDEF67A6F141}">
      <dgm:prSet/>
      <dgm:spPr/>
      <dgm:t>
        <a:bodyPr/>
        <a:lstStyle/>
        <a:p>
          <a:pPr algn="just"/>
          <a:endParaRPr lang="es-ES" sz="2000"/>
        </a:p>
      </dgm:t>
    </dgm:pt>
    <dgm:pt modelId="{78881A91-DC72-4E70-B6B5-04D4236EAD7A}" type="sibTrans" cxnId="{E28F6109-15CA-4ABB-BD93-DDEF67A6F141}">
      <dgm:prSet/>
      <dgm:spPr/>
      <dgm:t>
        <a:bodyPr/>
        <a:lstStyle/>
        <a:p>
          <a:pPr algn="just"/>
          <a:endParaRPr lang="es-ES" sz="2000"/>
        </a:p>
      </dgm:t>
    </dgm:pt>
    <dgm:pt modelId="{411E664F-4208-4932-8B21-16D3C25CF7B6}">
      <dgm:prSet custT="1"/>
      <dgm:spPr/>
      <dgm:t>
        <a:bodyPr/>
        <a:lstStyle/>
        <a:p>
          <a:pPr algn="ctr" rtl="0"/>
          <a:r>
            <a:rPr lang="es-MX" sz="1050" dirty="0"/>
            <a:t>CLARIDAD</a:t>
          </a:r>
        </a:p>
        <a:p>
          <a:pPr algn="just" rtl="0"/>
          <a:r>
            <a:rPr lang="es-MX" sz="1050" dirty="0"/>
            <a:t>Una redacción clara es aquella que no deja dudas respecto a lo que dice. Parte de un pensamiento limpio que no da lugar a equívocos o malentendidos. “Un estilo de redacción es claro cuando el pensamiento del escritor penetra sin esfuerzo en la mente del lector”.</a:t>
          </a:r>
        </a:p>
      </dgm:t>
    </dgm:pt>
    <dgm:pt modelId="{F0FA98F6-D1B5-456E-A262-4A5F05481B3F}" type="parTrans" cxnId="{613AA12E-AF2F-417C-B0DD-7E4031311579}">
      <dgm:prSet/>
      <dgm:spPr/>
      <dgm:t>
        <a:bodyPr/>
        <a:lstStyle/>
        <a:p>
          <a:pPr algn="just"/>
          <a:endParaRPr lang="es-ES" sz="2000"/>
        </a:p>
      </dgm:t>
    </dgm:pt>
    <dgm:pt modelId="{937ECBC4-ABDE-4473-9780-104252473D1F}" type="sibTrans" cxnId="{613AA12E-AF2F-417C-B0DD-7E4031311579}">
      <dgm:prSet/>
      <dgm:spPr/>
      <dgm:t>
        <a:bodyPr/>
        <a:lstStyle/>
        <a:p>
          <a:pPr algn="just"/>
          <a:endParaRPr lang="es-ES" sz="2000"/>
        </a:p>
      </dgm:t>
    </dgm:pt>
    <dgm:pt modelId="{8D7D580B-1AB8-4F9E-A124-19ED0FD61692}">
      <dgm:prSet custT="1"/>
      <dgm:spPr/>
      <dgm:t>
        <a:bodyPr/>
        <a:lstStyle/>
        <a:p>
          <a:pPr algn="ctr" rtl="0"/>
          <a:r>
            <a:rPr lang="es-MX" sz="1050" dirty="0"/>
            <a:t>COHERENCIA</a:t>
          </a:r>
        </a:p>
        <a:p>
          <a:pPr algn="just" rtl="0"/>
          <a:r>
            <a:rPr lang="es-MX" sz="1050" dirty="0"/>
            <a:t>Un texto es coherente cuando las ideas de varios enunciados o párrafos están unidos de forma lógica y consistente.</a:t>
          </a:r>
        </a:p>
      </dgm:t>
    </dgm:pt>
    <dgm:pt modelId="{E7D29C46-0BBC-4A85-8FE3-8FC2CCADB508}" type="parTrans" cxnId="{74C98D4E-C30B-4EF9-8BC5-3758D817A46C}">
      <dgm:prSet/>
      <dgm:spPr/>
      <dgm:t>
        <a:bodyPr/>
        <a:lstStyle/>
        <a:p>
          <a:pPr algn="just"/>
          <a:endParaRPr lang="es-ES" sz="2000"/>
        </a:p>
      </dgm:t>
    </dgm:pt>
    <dgm:pt modelId="{F6A5D007-4E83-4F6A-88FC-4FE5DDF3AFDB}" type="sibTrans" cxnId="{74C98D4E-C30B-4EF9-8BC5-3758D817A46C}">
      <dgm:prSet/>
      <dgm:spPr/>
      <dgm:t>
        <a:bodyPr/>
        <a:lstStyle/>
        <a:p>
          <a:pPr algn="just"/>
          <a:endParaRPr lang="es-ES" sz="2000"/>
        </a:p>
      </dgm:t>
    </dgm:pt>
    <dgm:pt modelId="{B05A6B56-35C7-4344-A0CD-39EBBE0F96E7}">
      <dgm:prSet custT="1"/>
      <dgm:spPr/>
      <dgm:t>
        <a:bodyPr/>
        <a:lstStyle/>
        <a:p>
          <a:pPr algn="ctr" rtl="0"/>
          <a:r>
            <a:rPr lang="es-MX" sz="1050" dirty="0"/>
            <a:t>COHESIÓN</a:t>
          </a:r>
        </a:p>
        <a:p>
          <a:pPr algn="just" rtl="0"/>
          <a:r>
            <a:rPr lang="es-MX" sz="1050" dirty="0"/>
            <a:t>La cohesión de un texto está determinada por la dependencia que hay entre sus elementos. Asegura la integración de cada frase en relación con las demás y, de este modo facilitar la comprensión del significado global.</a:t>
          </a:r>
        </a:p>
      </dgm:t>
    </dgm:pt>
    <dgm:pt modelId="{07E34913-30AA-44F9-B5C1-6A2394AA41BF}" type="parTrans" cxnId="{FA350B83-C1C1-47DC-BF27-28FF014D53DD}">
      <dgm:prSet/>
      <dgm:spPr/>
      <dgm:t>
        <a:bodyPr/>
        <a:lstStyle/>
        <a:p>
          <a:pPr algn="just"/>
          <a:endParaRPr lang="es-ES" sz="2000"/>
        </a:p>
      </dgm:t>
    </dgm:pt>
    <dgm:pt modelId="{E20CA682-0C71-4EE8-B0B3-C82AA8AFE2B2}" type="sibTrans" cxnId="{FA350B83-C1C1-47DC-BF27-28FF014D53DD}">
      <dgm:prSet/>
      <dgm:spPr/>
      <dgm:t>
        <a:bodyPr/>
        <a:lstStyle/>
        <a:p>
          <a:pPr algn="just"/>
          <a:endParaRPr lang="es-ES" sz="2000"/>
        </a:p>
      </dgm:t>
    </dgm:pt>
    <dgm:pt modelId="{E82D8B9E-7441-4031-A3B8-DA9175F7C27F}">
      <dgm:prSet custT="1"/>
      <dgm:spPr/>
      <dgm:t>
        <a:bodyPr/>
        <a:lstStyle/>
        <a:p>
          <a:pPr algn="ctr" rtl="0"/>
          <a:r>
            <a:rPr lang="es-MX" sz="1050" dirty="0"/>
            <a:t>ORDEN</a:t>
          </a:r>
        </a:p>
        <a:p>
          <a:pPr algn="just" rtl="0"/>
          <a:r>
            <a:rPr lang="es-MX" sz="1050" dirty="0"/>
            <a:t>Se refiere a que cada parte del escrito cumpla su misión, es decir, que cada asunto se encuentre en el orden apropiado, lógico y psicológico.</a:t>
          </a:r>
        </a:p>
      </dgm:t>
    </dgm:pt>
    <dgm:pt modelId="{84C129C2-C9EB-4A02-9769-659E14E22068}" type="parTrans" cxnId="{FBEDAC9B-5D4A-4ED5-99E3-C48FBCDE56AD}">
      <dgm:prSet/>
      <dgm:spPr/>
      <dgm:t>
        <a:bodyPr/>
        <a:lstStyle/>
        <a:p>
          <a:pPr algn="just"/>
          <a:endParaRPr lang="es-ES" sz="2000"/>
        </a:p>
      </dgm:t>
    </dgm:pt>
    <dgm:pt modelId="{D28EF7F0-6B54-43C5-BB73-CBC98607D0CB}" type="sibTrans" cxnId="{FBEDAC9B-5D4A-4ED5-99E3-C48FBCDE56AD}">
      <dgm:prSet/>
      <dgm:spPr/>
      <dgm:t>
        <a:bodyPr/>
        <a:lstStyle/>
        <a:p>
          <a:pPr algn="just"/>
          <a:endParaRPr lang="es-ES" sz="2000"/>
        </a:p>
      </dgm:t>
    </dgm:pt>
    <dgm:pt modelId="{494CEF17-4C8B-4919-A5DD-575325FB90CD}">
      <dgm:prSet custT="1"/>
      <dgm:spPr/>
      <dgm:t>
        <a:bodyPr/>
        <a:lstStyle/>
        <a:p>
          <a:pPr algn="ctr" rtl="0"/>
          <a:r>
            <a:rPr lang="es-MX" sz="1050" dirty="0"/>
            <a:t>CONCRECIÓN</a:t>
          </a:r>
        </a:p>
        <a:p>
          <a:pPr algn="just" rtl="0"/>
          <a:r>
            <a:rPr lang="es-MX" sz="1050" dirty="0"/>
            <a:t>Se refiere a abreviar a lo más esencial el asunto sobre el que se escribe; evitar rodeos inútiles como generalmente se recurre en la comunicación oral.</a:t>
          </a:r>
        </a:p>
      </dgm:t>
    </dgm:pt>
    <dgm:pt modelId="{C62EE459-0090-41F8-8B1E-FECCB2DE21A1}" type="parTrans" cxnId="{9E570505-C61E-4625-B66F-AC4F869BA25B}">
      <dgm:prSet/>
      <dgm:spPr/>
      <dgm:t>
        <a:bodyPr/>
        <a:lstStyle/>
        <a:p>
          <a:pPr algn="just"/>
          <a:endParaRPr lang="es-ES" sz="2000"/>
        </a:p>
      </dgm:t>
    </dgm:pt>
    <dgm:pt modelId="{A490D496-662C-409E-B617-0FC8F5BFC3F5}" type="sibTrans" cxnId="{9E570505-C61E-4625-B66F-AC4F869BA25B}">
      <dgm:prSet/>
      <dgm:spPr/>
      <dgm:t>
        <a:bodyPr/>
        <a:lstStyle/>
        <a:p>
          <a:pPr algn="just"/>
          <a:endParaRPr lang="es-ES" sz="2000"/>
        </a:p>
      </dgm:t>
    </dgm:pt>
    <dgm:pt modelId="{857FF1CE-2931-4556-B6B8-A595F6F17903}">
      <dgm:prSet custT="1"/>
      <dgm:spPr/>
      <dgm:t>
        <a:bodyPr/>
        <a:lstStyle/>
        <a:p>
          <a:pPr algn="ctr" rtl="0"/>
          <a:r>
            <a:rPr lang="es-MX" sz="1050" dirty="0"/>
            <a:t>ADECUACIÓN</a:t>
          </a:r>
        </a:p>
        <a:p>
          <a:pPr algn="just" rtl="0"/>
          <a:r>
            <a:rPr lang="es-MX" sz="1050" dirty="0"/>
            <a:t>Se refiere a tener en cuenta a nuestros receptores. El asunto debe escribirse según el nivel de comprensión del receptor y según el objetivo que se persigue al escribir.</a:t>
          </a:r>
        </a:p>
      </dgm:t>
    </dgm:pt>
    <dgm:pt modelId="{EB1CE2D2-669D-43BC-B635-01567F71EA66}" type="parTrans" cxnId="{9CF16610-2E4B-4361-A961-5D467EEF02AB}">
      <dgm:prSet/>
      <dgm:spPr/>
      <dgm:t>
        <a:bodyPr/>
        <a:lstStyle/>
        <a:p>
          <a:pPr algn="just"/>
          <a:endParaRPr lang="es-ES" sz="2000"/>
        </a:p>
      </dgm:t>
    </dgm:pt>
    <dgm:pt modelId="{4F5CCD49-9D7C-438C-ACB4-6CCB4E769F64}" type="sibTrans" cxnId="{9CF16610-2E4B-4361-A961-5D467EEF02AB}">
      <dgm:prSet/>
      <dgm:spPr/>
      <dgm:t>
        <a:bodyPr/>
        <a:lstStyle/>
        <a:p>
          <a:pPr algn="just"/>
          <a:endParaRPr lang="es-ES" sz="2000"/>
        </a:p>
      </dgm:t>
    </dgm:pt>
    <dgm:pt modelId="{C813737A-D022-4E03-AA1F-3426AE6D87BF}">
      <dgm:prSet custT="1"/>
      <dgm:spPr/>
      <dgm:t>
        <a:bodyPr/>
        <a:lstStyle/>
        <a:p>
          <a:pPr algn="ctr" rtl="0"/>
          <a:r>
            <a:rPr lang="es-MX" sz="1050" dirty="0"/>
            <a:t>ORIGINALIDAD</a:t>
          </a:r>
        </a:p>
        <a:p>
          <a:pPr algn="just" rtl="0"/>
          <a:r>
            <a:rPr lang="es-MX" sz="1050" dirty="0"/>
            <a:t>Es expresar las ideas como las pensamos, sin copiar, con nuestro estilo personal. A veces se logra la originalidad simplemente recurriendo a la naturalidad y sencillez del habla cotidiana.</a:t>
          </a:r>
        </a:p>
      </dgm:t>
    </dgm:pt>
    <dgm:pt modelId="{4127CE29-E188-4856-BE96-E68F72E4AF93}" type="parTrans" cxnId="{4A5CDA08-5454-4CDD-8F31-176BC9B17C93}">
      <dgm:prSet/>
      <dgm:spPr/>
      <dgm:t>
        <a:bodyPr/>
        <a:lstStyle/>
        <a:p>
          <a:pPr algn="just"/>
          <a:endParaRPr lang="es-ES" sz="2000"/>
        </a:p>
      </dgm:t>
    </dgm:pt>
    <dgm:pt modelId="{2B483026-E083-43DE-826F-C6E34095EADA}" type="sibTrans" cxnId="{4A5CDA08-5454-4CDD-8F31-176BC9B17C93}">
      <dgm:prSet/>
      <dgm:spPr/>
      <dgm:t>
        <a:bodyPr/>
        <a:lstStyle/>
        <a:p>
          <a:pPr algn="just"/>
          <a:endParaRPr lang="es-ES" sz="2000"/>
        </a:p>
      </dgm:t>
    </dgm:pt>
    <dgm:pt modelId="{0A256F7B-2847-42F3-9E67-D2CA76F52BB8}" type="pres">
      <dgm:prSet presAssocID="{CE70C9AA-08B5-4D7E-B0D9-7A495F57B946}" presName="vert0" presStyleCnt="0">
        <dgm:presLayoutVars>
          <dgm:dir/>
          <dgm:animOne val="branch"/>
          <dgm:animLvl val="lvl"/>
        </dgm:presLayoutVars>
      </dgm:prSet>
      <dgm:spPr/>
    </dgm:pt>
    <dgm:pt modelId="{9DE013BA-DE6F-4EB2-B1C7-F2CD77887689}" type="pres">
      <dgm:prSet presAssocID="{E95B09DF-E9C5-4B1A-8C96-6E3550DBD555}" presName="thickLine" presStyleLbl="alignNode1" presStyleIdx="0" presStyleCnt="8"/>
      <dgm:spPr/>
    </dgm:pt>
    <dgm:pt modelId="{83D85B2B-AE10-4FCA-A808-F897885C1F1B}" type="pres">
      <dgm:prSet presAssocID="{E95B09DF-E9C5-4B1A-8C96-6E3550DBD555}" presName="horz1" presStyleCnt="0"/>
      <dgm:spPr/>
    </dgm:pt>
    <dgm:pt modelId="{3FB16C60-4868-4B80-8E84-E7CCC2C401A4}" type="pres">
      <dgm:prSet presAssocID="{E95B09DF-E9C5-4B1A-8C96-6E3550DBD555}" presName="tx1" presStyleLbl="revTx" presStyleIdx="0" presStyleCnt="8"/>
      <dgm:spPr/>
    </dgm:pt>
    <dgm:pt modelId="{AD654114-E842-498D-8541-938D1FBF86CD}" type="pres">
      <dgm:prSet presAssocID="{E95B09DF-E9C5-4B1A-8C96-6E3550DBD555}" presName="vert1" presStyleCnt="0"/>
      <dgm:spPr/>
    </dgm:pt>
    <dgm:pt modelId="{8A7CA149-8758-4EF3-8961-971BB3899B3C}" type="pres">
      <dgm:prSet presAssocID="{411E664F-4208-4932-8B21-16D3C25CF7B6}" presName="thickLine" presStyleLbl="alignNode1" presStyleIdx="1" presStyleCnt="8"/>
      <dgm:spPr/>
    </dgm:pt>
    <dgm:pt modelId="{FC6C3017-4299-4B44-9E6E-9D32307687D7}" type="pres">
      <dgm:prSet presAssocID="{411E664F-4208-4932-8B21-16D3C25CF7B6}" presName="horz1" presStyleCnt="0"/>
      <dgm:spPr/>
    </dgm:pt>
    <dgm:pt modelId="{060B408C-72D8-46CC-9679-25EDC879900E}" type="pres">
      <dgm:prSet presAssocID="{411E664F-4208-4932-8B21-16D3C25CF7B6}" presName="tx1" presStyleLbl="revTx" presStyleIdx="1" presStyleCnt="8"/>
      <dgm:spPr/>
    </dgm:pt>
    <dgm:pt modelId="{E4AE1C19-6914-4947-ACAE-DA7D8A49B4A2}" type="pres">
      <dgm:prSet presAssocID="{411E664F-4208-4932-8B21-16D3C25CF7B6}" presName="vert1" presStyleCnt="0"/>
      <dgm:spPr/>
    </dgm:pt>
    <dgm:pt modelId="{0AB7C89B-F641-486D-81FD-941C052C3FB7}" type="pres">
      <dgm:prSet presAssocID="{8D7D580B-1AB8-4F9E-A124-19ED0FD61692}" presName="thickLine" presStyleLbl="alignNode1" presStyleIdx="2" presStyleCnt="8"/>
      <dgm:spPr/>
    </dgm:pt>
    <dgm:pt modelId="{03E28D85-2B22-4D98-9043-5F4FA020F15A}" type="pres">
      <dgm:prSet presAssocID="{8D7D580B-1AB8-4F9E-A124-19ED0FD61692}" presName="horz1" presStyleCnt="0"/>
      <dgm:spPr/>
    </dgm:pt>
    <dgm:pt modelId="{457D1ABC-77B8-494A-9F59-9E6FEB7DA7C8}" type="pres">
      <dgm:prSet presAssocID="{8D7D580B-1AB8-4F9E-A124-19ED0FD61692}" presName="tx1" presStyleLbl="revTx" presStyleIdx="2" presStyleCnt="8"/>
      <dgm:spPr/>
    </dgm:pt>
    <dgm:pt modelId="{D945BE14-0044-4DB2-8BCC-79AD8A10A01B}" type="pres">
      <dgm:prSet presAssocID="{8D7D580B-1AB8-4F9E-A124-19ED0FD61692}" presName="vert1" presStyleCnt="0"/>
      <dgm:spPr/>
    </dgm:pt>
    <dgm:pt modelId="{1981F3C3-FBC9-48E2-A222-63C152516007}" type="pres">
      <dgm:prSet presAssocID="{B05A6B56-35C7-4344-A0CD-39EBBE0F96E7}" presName="thickLine" presStyleLbl="alignNode1" presStyleIdx="3" presStyleCnt="8"/>
      <dgm:spPr/>
    </dgm:pt>
    <dgm:pt modelId="{C2B83C22-6C35-4125-9195-49AC504300F6}" type="pres">
      <dgm:prSet presAssocID="{B05A6B56-35C7-4344-A0CD-39EBBE0F96E7}" presName="horz1" presStyleCnt="0"/>
      <dgm:spPr/>
    </dgm:pt>
    <dgm:pt modelId="{909796A9-E82A-4521-B2C8-3F73375263BC}" type="pres">
      <dgm:prSet presAssocID="{B05A6B56-35C7-4344-A0CD-39EBBE0F96E7}" presName="tx1" presStyleLbl="revTx" presStyleIdx="3" presStyleCnt="8"/>
      <dgm:spPr/>
    </dgm:pt>
    <dgm:pt modelId="{0D623F0A-A9AD-48BF-90A4-FA9317DFCE82}" type="pres">
      <dgm:prSet presAssocID="{B05A6B56-35C7-4344-A0CD-39EBBE0F96E7}" presName="vert1" presStyleCnt="0"/>
      <dgm:spPr/>
    </dgm:pt>
    <dgm:pt modelId="{952F1AE7-6203-4F0F-BF6E-14D882AF38FA}" type="pres">
      <dgm:prSet presAssocID="{E82D8B9E-7441-4031-A3B8-DA9175F7C27F}" presName="thickLine" presStyleLbl="alignNode1" presStyleIdx="4" presStyleCnt="8"/>
      <dgm:spPr/>
    </dgm:pt>
    <dgm:pt modelId="{403F5FD4-A020-4DB6-833E-27F92FE0B67F}" type="pres">
      <dgm:prSet presAssocID="{E82D8B9E-7441-4031-A3B8-DA9175F7C27F}" presName="horz1" presStyleCnt="0"/>
      <dgm:spPr/>
    </dgm:pt>
    <dgm:pt modelId="{9261BEE7-BB99-4E36-99F2-C34901558D62}" type="pres">
      <dgm:prSet presAssocID="{E82D8B9E-7441-4031-A3B8-DA9175F7C27F}" presName="tx1" presStyleLbl="revTx" presStyleIdx="4" presStyleCnt="8"/>
      <dgm:spPr/>
    </dgm:pt>
    <dgm:pt modelId="{A0502320-83F4-4294-A21C-7349DB0A32A6}" type="pres">
      <dgm:prSet presAssocID="{E82D8B9E-7441-4031-A3B8-DA9175F7C27F}" presName="vert1" presStyleCnt="0"/>
      <dgm:spPr/>
    </dgm:pt>
    <dgm:pt modelId="{E80D10CF-3958-4103-A790-B05698DA8931}" type="pres">
      <dgm:prSet presAssocID="{494CEF17-4C8B-4919-A5DD-575325FB90CD}" presName="thickLine" presStyleLbl="alignNode1" presStyleIdx="5" presStyleCnt="8"/>
      <dgm:spPr/>
    </dgm:pt>
    <dgm:pt modelId="{30EA6F37-49A2-4046-B80B-F59B9D426EE5}" type="pres">
      <dgm:prSet presAssocID="{494CEF17-4C8B-4919-A5DD-575325FB90CD}" presName="horz1" presStyleCnt="0"/>
      <dgm:spPr/>
    </dgm:pt>
    <dgm:pt modelId="{01AA6395-AD6E-4BE5-A5A6-94B624354D0A}" type="pres">
      <dgm:prSet presAssocID="{494CEF17-4C8B-4919-A5DD-575325FB90CD}" presName="tx1" presStyleLbl="revTx" presStyleIdx="5" presStyleCnt="8"/>
      <dgm:spPr/>
    </dgm:pt>
    <dgm:pt modelId="{2B2584E9-CE79-40DC-AF61-6449F6764579}" type="pres">
      <dgm:prSet presAssocID="{494CEF17-4C8B-4919-A5DD-575325FB90CD}" presName="vert1" presStyleCnt="0"/>
      <dgm:spPr/>
    </dgm:pt>
    <dgm:pt modelId="{F5330E6E-3385-43DE-9E60-28E2863A5C48}" type="pres">
      <dgm:prSet presAssocID="{857FF1CE-2931-4556-B6B8-A595F6F17903}" presName="thickLine" presStyleLbl="alignNode1" presStyleIdx="6" presStyleCnt="8"/>
      <dgm:spPr/>
    </dgm:pt>
    <dgm:pt modelId="{D9E8EF85-7213-44F8-8F07-1312BFD82850}" type="pres">
      <dgm:prSet presAssocID="{857FF1CE-2931-4556-B6B8-A595F6F17903}" presName="horz1" presStyleCnt="0"/>
      <dgm:spPr/>
    </dgm:pt>
    <dgm:pt modelId="{BBF2CE0C-6803-4EA1-A9B8-BE0152E1DDDB}" type="pres">
      <dgm:prSet presAssocID="{857FF1CE-2931-4556-B6B8-A595F6F17903}" presName="tx1" presStyleLbl="revTx" presStyleIdx="6" presStyleCnt="8"/>
      <dgm:spPr/>
    </dgm:pt>
    <dgm:pt modelId="{DB6DB886-C26B-4FE8-A175-B6F501883A58}" type="pres">
      <dgm:prSet presAssocID="{857FF1CE-2931-4556-B6B8-A595F6F17903}" presName="vert1" presStyleCnt="0"/>
      <dgm:spPr/>
    </dgm:pt>
    <dgm:pt modelId="{E55710CD-D1EC-4DC6-A51E-60EC041E0B33}" type="pres">
      <dgm:prSet presAssocID="{C813737A-D022-4E03-AA1F-3426AE6D87BF}" presName="thickLine" presStyleLbl="alignNode1" presStyleIdx="7" presStyleCnt="8"/>
      <dgm:spPr/>
    </dgm:pt>
    <dgm:pt modelId="{0044EB09-C806-4DEA-955D-C9F340D6EB04}" type="pres">
      <dgm:prSet presAssocID="{C813737A-D022-4E03-AA1F-3426AE6D87BF}" presName="horz1" presStyleCnt="0"/>
      <dgm:spPr/>
    </dgm:pt>
    <dgm:pt modelId="{8E8A4D01-6326-487B-BC7E-90AE8D5D9217}" type="pres">
      <dgm:prSet presAssocID="{C813737A-D022-4E03-AA1F-3426AE6D87BF}" presName="tx1" presStyleLbl="revTx" presStyleIdx="7" presStyleCnt="8"/>
      <dgm:spPr/>
    </dgm:pt>
    <dgm:pt modelId="{1EC7AF75-4D77-4349-8C79-BD1BE3B02524}" type="pres">
      <dgm:prSet presAssocID="{C813737A-D022-4E03-AA1F-3426AE6D87BF}" presName="vert1" presStyleCnt="0"/>
      <dgm:spPr/>
    </dgm:pt>
  </dgm:ptLst>
  <dgm:cxnLst>
    <dgm:cxn modelId="{88479600-8105-4A15-9E7A-66D2876DE496}" type="presOf" srcId="{B05A6B56-35C7-4344-A0CD-39EBBE0F96E7}" destId="{909796A9-E82A-4521-B2C8-3F73375263BC}" srcOrd="0" destOrd="0" presId="urn:microsoft.com/office/officeart/2008/layout/LinedList"/>
    <dgm:cxn modelId="{9E570505-C61E-4625-B66F-AC4F869BA25B}" srcId="{CE70C9AA-08B5-4D7E-B0D9-7A495F57B946}" destId="{494CEF17-4C8B-4919-A5DD-575325FB90CD}" srcOrd="5" destOrd="0" parTransId="{C62EE459-0090-41F8-8B1E-FECCB2DE21A1}" sibTransId="{A490D496-662C-409E-B617-0FC8F5BFC3F5}"/>
    <dgm:cxn modelId="{4A5CDA08-5454-4CDD-8F31-176BC9B17C93}" srcId="{CE70C9AA-08B5-4D7E-B0D9-7A495F57B946}" destId="{C813737A-D022-4E03-AA1F-3426AE6D87BF}" srcOrd="7" destOrd="0" parTransId="{4127CE29-E188-4856-BE96-E68F72E4AF93}" sibTransId="{2B483026-E083-43DE-826F-C6E34095EADA}"/>
    <dgm:cxn modelId="{E28F6109-15CA-4ABB-BD93-DDEF67A6F141}" srcId="{CE70C9AA-08B5-4D7E-B0D9-7A495F57B946}" destId="{E95B09DF-E9C5-4B1A-8C96-6E3550DBD555}" srcOrd="0" destOrd="0" parTransId="{6E9EBB01-C396-45E2-BE64-5DE834A4DA4B}" sibTransId="{78881A91-DC72-4E70-B6B5-04D4236EAD7A}"/>
    <dgm:cxn modelId="{A944290A-F9E8-4C52-8B9F-1C134C82C46D}" type="presOf" srcId="{E82D8B9E-7441-4031-A3B8-DA9175F7C27F}" destId="{9261BEE7-BB99-4E36-99F2-C34901558D62}" srcOrd="0" destOrd="0" presId="urn:microsoft.com/office/officeart/2008/layout/LinedList"/>
    <dgm:cxn modelId="{DB419D0C-C5FE-4105-AB0C-55FD2949C7AC}" type="presOf" srcId="{C813737A-D022-4E03-AA1F-3426AE6D87BF}" destId="{8E8A4D01-6326-487B-BC7E-90AE8D5D9217}" srcOrd="0" destOrd="0" presId="urn:microsoft.com/office/officeart/2008/layout/LinedList"/>
    <dgm:cxn modelId="{9CF16610-2E4B-4361-A961-5D467EEF02AB}" srcId="{CE70C9AA-08B5-4D7E-B0D9-7A495F57B946}" destId="{857FF1CE-2931-4556-B6B8-A595F6F17903}" srcOrd="6" destOrd="0" parTransId="{EB1CE2D2-669D-43BC-B635-01567F71EA66}" sibTransId="{4F5CCD49-9D7C-438C-ACB4-6CCB4E769F64}"/>
    <dgm:cxn modelId="{A8BB8D1E-B11D-4CFE-8899-CC5234BED121}" type="presOf" srcId="{CE70C9AA-08B5-4D7E-B0D9-7A495F57B946}" destId="{0A256F7B-2847-42F3-9E67-D2CA76F52BB8}" srcOrd="0" destOrd="0" presId="urn:microsoft.com/office/officeart/2008/layout/LinedList"/>
    <dgm:cxn modelId="{613AA12E-AF2F-417C-B0DD-7E4031311579}" srcId="{CE70C9AA-08B5-4D7E-B0D9-7A495F57B946}" destId="{411E664F-4208-4932-8B21-16D3C25CF7B6}" srcOrd="1" destOrd="0" parTransId="{F0FA98F6-D1B5-456E-A262-4A5F05481B3F}" sibTransId="{937ECBC4-ABDE-4473-9780-104252473D1F}"/>
    <dgm:cxn modelId="{74C98D4E-C30B-4EF9-8BC5-3758D817A46C}" srcId="{CE70C9AA-08B5-4D7E-B0D9-7A495F57B946}" destId="{8D7D580B-1AB8-4F9E-A124-19ED0FD61692}" srcOrd="2" destOrd="0" parTransId="{E7D29C46-0BBC-4A85-8FE3-8FC2CCADB508}" sibTransId="{F6A5D007-4E83-4F6A-88FC-4FE5DDF3AFDB}"/>
    <dgm:cxn modelId="{DB585C51-AD09-4784-8199-F583C3A55697}" type="presOf" srcId="{E95B09DF-E9C5-4B1A-8C96-6E3550DBD555}" destId="{3FB16C60-4868-4B80-8E84-E7CCC2C401A4}" srcOrd="0" destOrd="0" presId="urn:microsoft.com/office/officeart/2008/layout/LinedList"/>
    <dgm:cxn modelId="{59E12C63-A5C5-4768-80E6-A9EFF4566131}" type="presOf" srcId="{411E664F-4208-4932-8B21-16D3C25CF7B6}" destId="{060B408C-72D8-46CC-9679-25EDC879900E}" srcOrd="0" destOrd="0" presId="urn:microsoft.com/office/officeart/2008/layout/LinedList"/>
    <dgm:cxn modelId="{BD8ADB72-11FC-40F1-85CA-F8FF922FD6E6}" type="presOf" srcId="{857FF1CE-2931-4556-B6B8-A595F6F17903}" destId="{BBF2CE0C-6803-4EA1-A9B8-BE0152E1DDDB}" srcOrd="0" destOrd="0" presId="urn:microsoft.com/office/officeart/2008/layout/LinedList"/>
    <dgm:cxn modelId="{93124E77-36F2-4D56-A6F5-66F7C150390F}" type="presOf" srcId="{8D7D580B-1AB8-4F9E-A124-19ED0FD61692}" destId="{457D1ABC-77B8-494A-9F59-9E6FEB7DA7C8}" srcOrd="0" destOrd="0" presId="urn:microsoft.com/office/officeart/2008/layout/LinedList"/>
    <dgm:cxn modelId="{FA350B83-C1C1-47DC-BF27-28FF014D53DD}" srcId="{CE70C9AA-08B5-4D7E-B0D9-7A495F57B946}" destId="{B05A6B56-35C7-4344-A0CD-39EBBE0F96E7}" srcOrd="3" destOrd="0" parTransId="{07E34913-30AA-44F9-B5C1-6A2394AA41BF}" sibTransId="{E20CA682-0C71-4EE8-B0B3-C82AA8AFE2B2}"/>
    <dgm:cxn modelId="{FBEDAC9B-5D4A-4ED5-99E3-C48FBCDE56AD}" srcId="{CE70C9AA-08B5-4D7E-B0D9-7A495F57B946}" destId="{E82D8B9E-7441-4031-A3B8-DA9175F7C27F}" srcOrd="4" destOrd="0" parTransId="{84C129C2-C9EB-4A02-9769-659E14E22068}" sibTransId="{D28EF7F0-6B54-43C5-BB73-CBC98607D0CB}"/>
    <dgm:cxn modelId="{3CB49FAF-4C22-4167-AF7D-0BD4591743D0}" type="presOf" srcId="{494CEF17-4C8B-4919-A5DD-575325FB90CD}" destId="{01AA6395-AD6E-4BE5-A5A6-94B624354D0A}" srcOrd="0" destOrd="0" presId="urn:microsoft.com/office/officeart/2008/layout/LinedList"/>
    <dgm:cxn modelId="{EEF23C32-A332-4340-AA45-6ABE5761A5A8}" type="presParOf" srcId="{0A256F7B-2847-42F3-9E67-D2CA76F52BB8}" destId="{9DE013BA-DE6F-4EB2-B1C7-F2CD77887689}" srcOrd="0" destOrd="0" presId="urn:microsoft.com/office/officeart/2008/layout/LinedList"/>
    <dgm:cxn modelId="{472BA149-A4D5-4A75-87D0-68BF7FF45D4A}" type="presParOf" srcId="{0A256F7B-2847-42F3-9E67-D2CA76F52BB8}" destId="{83D85B2B-AE10-4FCA-A808-F897885C1F1B}" srcOrd="1" destOrd="0" presId="urn:microsoft.com/office/officeart/2008/layout/LinedList"/>
    <dgm:cxn modelId="{F9430FE6-F96A-46DC-861A-8630A49CC9CC}" type="presParOf" srcId="{83D85B2B-AE10-4FCA-A808-F897885C1F1B}" destId="{3FB16C60-4868-4B80-8E84-E7CCC2C401A4}" srcOrd="0" destOrd="0" presId="urn:microsoft.com/office/officeart/2008/layout/LinedList"/>
    <dgm:cxn modelId="{C2B70DB2-9BBD-4BE1-807D-16FAAA6DB185}" type="presParOf" srcId="{83D85B2B-AE10-4FCA-A808-F897885C1F1B}" destId="{AD654114-E842-498D-8541-938D1FBF86CD}" srcOrd="1" destOrd="0" presId="urn:microsoft.com/office/officeart/2008/layout/LinedList"/>
    <dgm:cxn modelId="{A77B918B-6E57-49BF-83C3-2F69803204DF}" type="presParOf" srcId="{0A256F7B-2847-42F3-9E67-D2CA76F52BB8}" destId="{8A7CA149-8758-4EF3-8961-971BB3899B3C}" srcOrd="2" destOrd="0" presId="urn:microsoft.com/office/officeart/2008/layout/LinedList"/>
    <dgm:cxn modelId="{6973BE1A-074C-45CF-821B-B19E8E230197}" type="presParOf" srcId="{0A256F7B-2847-42F3-9E67-D2CA76F52BB8}" destId="{FC6C3017-4299-4B44-9E6E-9D32307687D7}" srcOrd="3" destOrd="0" presId="urn:microsoft.com/office/officeart/2008/layout/LinedList"/>
    <dgm:cxn modelId="{02EEC22C-DCBA-4080-8F0F-C418E5E5832E}" type="presParOf" srcId="{FC6C3017-4299-4B44-9E6E-9D32307687D7}" destId="{060B408C-72D8-46CC-9679-25EDC879900E}" srcOrd="0" destOrd="0" presId="urn:microsoft.com/office/officeart/2008/layout/LinedList"/>
    <dgm:cxn modelId="{1FA02113-D85F-4200-B9D7-9E3B5C03B63F}" type="presParOf" srcId="{FC6C3017-4299-4B44-9E6E-9D32307687D7}" destId="{E4AE1C19-6914-4947-ACAE-DA7D8A49B4A2}" srcOrd="1" destOrd="0" presId="urn:microsoft.com/office/officeart/2008/layout/LinedList"/>
    <dgm:cxn modelId="{992548B4-5D85-4B2B-84D2-180145345AE4}" type="presParOf" srcId="{0A256F7B-2847-42F3-9E67-D2CA76F52BB8}" destId="{0AB7C89B-F641-486D-81FD-941C052C3FB7}" srcOrd="4" destOrd="0" presId="urn:microsoft.com/office/officeart/2008/layout/LinedList"/>
    <dgm:cxn modelId="{D6908E8E-DCB3-49C9-AD81-2D2C7223FAC5}" type="presParOf" srcId="{0A256F7B-2847-42F3-9E67-D2CA76F52BB8}" destId="{03E28D85-2B22-4D98-9043-5F4FA020F15A}" srcOrd="5" destOrd="0" presId="urn:microsoft.com/office/officeart/2008/layout/LinedList"/>
    <dgm:cxn modelId="{CCC62362-9149-44C6-9841-920FDB270807}" type="presParOf" srcId="{03E28D85-2B22-4D98-9043-5F4FA020F15A}" destId="{457D1ABC-77B8-494A-9F59-9E6FEB7DA7C8}" srcOrd="0" destOrd="0" presId="urn:microsoft.com/office/officeart/2008/layout/LinedList"/>
    <dgm:cxn modelId="{6BE0CB06-0EF5-44EE-9533-F432124CA621}" type="presParOf" srcId="{03E28D85-2B22-4D98-9043-5F4FA020F15A}" destId="{D945BE14-0044-4DB2-8BCC-79AD8A10A01B}" srcOrd="1" destOrd="0" presId="urn:microsoft.com/office/officeart/2008/layout/LinedList"/>
    <dgm:cxn modelId="{08850A89-B048-4A8D-AC8F-1333469EB294}" type="presParOf" srcId="{0A256F7B-2847-42F3-9E67-D2CA76F52BB8}" destId="{1981F3C3-FBC9-48E2-A222-63C152516007}" srcOrd="6" destOrd="0" presId="urn:microsoft.com/office/officeart/2008/layout/LinedList"/>
    <dgm:cxn modelId="{BF76AFC8-8BAA-42BE-A89E-4F7ED9EA70D9}" type="presParOf" srcId="{0A256F7B-2847-42F3-9E67-D2CA76F52BB8}" destId="{C2B83C22-6C35-4125-9195-49AC504300F6}" srcOrd="7" destOrd="0" presId="urn:microsoft.com/office/officeart/2008/layout/LinedList"/>
    <dgm:cxn modelId="{BEB0D0FD-9E11-4628-86C4-5C58C4034DBA}" type="presParOf" srcId="{C2B83C22-6C35-4125-9195-49AC504300F6}" destId="{909796A9-E82A-4521-B2C8-3F73375263BC}" srcOrd="0" destOrd="0" presId="urn:microsoft.com/office/officeart/2008/layout/LinedList"/>
    <dgm:cxn modelId="{AD02809F-90BF-4736-BB21-3252856BDFEA}" type="presParOf" srcId="{C2B83C22-6C35-4125-9195-49AC504300F6}" destId="{0D623F0A-A9AD-48BF-90A4-FA9317DFCE82}" srcOrd="1" destOrd="0" presId="urn:microsoft.com/office/officeart/2008/layout/LinedList"/>
    <dgm:cxn modelId="{652FD6EC-AF78-4722-AE66-D8B2559BBBE4}" type="presParOf" srcId="{0A256F7B-2847-42F3-9E67-D2CA76F52BB8}" destId="{952F1AE7-6203-4F0F-BF6E-14D882AF38FA}" srcOrd="8" destOrd="0" presId="urn:microsoft.com/office/officeart/2008/layout/LinedList"/>
    <dgm:cxn modelId="{50F05F53-2D4C-478F-9751-6CE321D54537}" type="presParOf" srcId="{0A256F7B-2847-42F3-9E67-D2CA76F52BB8}" destId="{403F5FD4-A020-4DB6-833E-27F92FE0B67F}" srcOrd="9" destOrd="0" presId="urn:microsoft.com/office/officeart/2008/layout/LinedList"/>
    <dgm:cxn modelId="{9576C29F-F629-401C-BA96-5BA9DBB3E7B3}" type="presParOf" srcId="{403F5FD4-A020-4DB6-833E-27F92FE0B67F}" destId="{9261BEE7-BB99-4E36-99F2-C34901558D62}" srcOrd="0" destOrd="0" presId="urn:microsoft.com/office/officeart/2008/layout/LinedList"/>
    <dgm:cxn modelId="{7E1BDCC9-8CF9-4814-83D6-E289D33BAC55}" type="presParOf" srcId="{403F5FD4-A020-4DB6-833E-27F92FE0B67F}" destId="{A0502320-83F4-4294-A21C-7349DB0A32A6}" srcOrd="1" destOrd="0" presId="urn:microsoft.com/office/officeart/2008/layout/LinedList"/>
    <dgm:cxn modelId="{88AAA107-0535-451D-BB6A-AEEEB9ECB0C5}" type="presParOf" srcId="{0A256F7B-2847-42F3-9E67-D2CA76F52BB8}" destId="{E80D10CF-3958-4103-A790-B05698DA8931}" srcOrd="10" destOrd="0" presId="urn:microsoft.com/office/officeart/2008/layout/LinedList"/>
    <dgm:cxn modelId="{1B3AD557-69CA-486D-A7FA-B83B76331A7F}" type="presParOf" srcId="{0A256F7B-2847-42F3-9E67-D2CA76F52BB8}" destId="{30EA6F37-49A2-4046-B80B-F59B9D426EE5}" srcOrd="11" destOrd="0" presId="urn:microsoft.com/office/officeart/2008/layout/LinedList"/>
    <dgm:cxn modelId="{4835E783-F1AC-4366-AE64-8D730FEBAAE0}" type="presParOf" srcId="{30EA6F37-49A2-4046-B80B-F59B9D426EE5}" destId="{01AA6395-AD6E-4BE5-A5A6-94B624354D0A}" srcOrd="0" destOrd="0" presId="urn:microsoft.com/office/officeart/2008/layout/LinedList"/>
    <dgm:cxn modelId="{9D4AD3F7-3514-43B5-9D92-064DAE0567D5}" type="presParOf" srcId="{30EA6F37-49A2-4046-B80B-F59B9D426EE5}" destId="{2B2584E9-CE79-40DC-AF61-6449F6764579}" srcOrd="1" destOrd="0" presId="urn:microsoft.com/office/officeart/2008/layout/LinedList"/>
    <dgm:cxn modelId="{3167B4D6-146B-4AE5-AC56-F76E1512CC71}" type="presParOf" srcId="{0A256F7B-2847-42F3-9E67-D2CA76F52BB8}" destId="{F5330E6E-3385-43DE-9E60-28E2863A5C48}" srcOrd="12" destOrd="0" presId="urn:microsoft.com/office/officeart/2008/layout/LinedList"/>
    <dgm:cxn modelId="{D37A8C29-E56B-4C67-B47D-175E96FF6B18}" type="presParOf" srcId="{0A256F7B-2847-42F3-9E67-D2CA76F52BB8}" destId="{D9E8EF85-7213-44F8-8F07-1312BFD82850}" srcOrd="13" destOrd="0" presId="urn:microsoft.com/office/officeart/2008/layout/LinedList"/>
    <dgm:cxn modelId="{47465D60-8E6F-4C0C-B96E-A7EC9D10AD01}" type="presParOf" srcId="{D9E8EF85-7213-44F8-8F07-1312BFD82850}" destId="{BBF2CE0C-6803-4EA1-A9B8-BE0152E1DDDB}" srcOrd="0" destOrd="0" presId="urn:microsoft.com/office/officeart/2008/layout/LinedList"/>
    <dgm:cxn modelId="{EE28A55E-E73E-4EBB-B6B9-D69200D396CC}" type="presParOf" srcId="{D9E8EF85-7213-44F8-8F07-1312BFD82850}" destId="{DB6DB886-C26B-4FE8-A175-B6F501883A58}" srcOrd="1" destOrd="0" presId="urn:microsoft.com/office/officeart/2008/layout/LinedList"/>
    <dgm:cxn modelId="{263001A5-8CD1-4D20-85C9-CB6CEF49D835}" type="presParOf" srcId="{0A256F7B-2847-42F3-9E67-D2CA76F52BB8}" destId="{E55710CD-D1EC-4DC6-A51E-60EC041E0B33}" srcOrd="14" destOrd="0" presId="urn:microsoft.com/office/officeart/2008/layout/LinedList"/>
    <dgm:cxn modelId="{8359B442-5A1B-48E9-82BB-EEDF03E4E360}" type="presParOf" srcId="{0A256F7B-2847-42F3-9E67-D2CA76F52BB8}" destId="{0044EB09-C806-4DEA-955D-C9F340D6EB04}" srcOrd="15" destOrd="0" presId="urn:microsoft.com/office/officeart/2008/layout/LinedList"/>
    <dgm:cxn modelId="{98169E53-EE81-414F-AEDD-1B1AB9A06F8C}" type="presParOf" srcId="{0044EB09-C806-4DEA-955D-C9F340D6EB04}" destId="{8E8A4D01-6326-487B-BC7E-90AE8D5D9217}" srcOrd="0" destOrd="0" presId="urn:microsoft.com/office/officeart/2008/layout/LinedList"/>
    <dgm:cxn modelId="{C508F316-BFE1-4026-93EA-5E4B8C03DA9D}" type="presParOf" srcId="{0044EB09-C806-4DEA-955D-C9F340D6EB04}" destId="{1EC7AF75-4D77-4349-8C79-BD1BE3B0252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011877-6531-44DB-90E1-6AF379B968B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4A93981F-2AEE-4CC1-AF13-036270D1117D}">
      <dgm:prSet phldrT="[Texto]"/>
      <dgm:spPr>
        <a:solidFill>
          <a:schemeClr val="accent4">
            <a:lumMod val="60000"/>
            <a:lumOff val="40000"/>
          </a:schemeClr>
        </a:solidFill>
      </dgm:spPr>
      <dgm:t>
        <a:bodyPr/>
        <a:lstStyle/>
        <a:p>
          <a:r>
            <a:rPr lang="es-ES" dirty="0">
              <a:solidFill>
                <a:schemeClr val="tx1"/>
              </a:solidFill>
            </a:rPr>
            <a:t>TIPOS DE ESTUDIOS ADMINISTRATIVOS</a:t>
          </a:r>
        </a:p>
      </dgm:t>
    </dgm:pt>
    <dgm:pt modelId="{A6A5A459-F23A-4C59-A4D2-A7CD66E8C4B8}" type="parTrans" cxnId="{5503FFC6-6D14-4C0B-BE03-45FEF8B3AC86}">
      <dgm:prSet/>
      <dgm:spPr/>
      <dgm:t>
        <a:bodyPr/>
        <a:lstStyle/>
        <a:p>
          <a:endParaRPr lang="es-ES"/>
        </a:p>
      </dgm:t>
    </dgm:pt>
    <dgm:pt modelId="{A20F2EDD-8968-466D-B80C-7AD74590C52A}" type="sibTrans" cxnId="{5503FFC6-6D14-4C0B-BE03-45FEF8B3AC86}">
      <dgm:prSet/>
      <dgm:spPr/>
      <dgm:t>
        <a:bodyPr/>
        <a:lstStyle/>
        <a:p>
          <a:endParaRPr lang="es-ES"/>
        </a:p>
      </dgm:t>
    </dgm:pt>
    <dgm:pt modelId="{2B8E4989-816D-4FE4-8F35-4271C3179ED1}">
      <dgm:prSet phldrT="[Texto]"/>
      <dgm:spPr>
        <a:solidFill>
          <a:schemeClr val="accent3">
            <a:lumMod val="50000"/>
          </a:schemeClr>
        </a:solidFill>
      </dgm:spPr>
      <dgm:t>
        <a:bodyPr/>
        <a:lstStyle/>
        <a:p>
          <a:r>
            <a:rPr lang="es-ES" dirty="0"/>
            <a:t>DE ACUERDO A SU FUENTE DE INFORMACIÓN</a:t>
          </a:r>
        </a:p>
      </dgm:t>
    </dgm:pt>
    <dgm:pt modelId="{987978A6-2B51-4D9E-AB38-EDEAFFD0D37E}" type="parTrans" cxnId="{511EE4E9-84F0-43FB-8E07-A9756BECC3B1}">
      <dgm:prSet/>
      <dgm:spPr/>
      <dgm:t>
        <a:bodyPr/>
        <a:lstStyle/>
        <a:p>
          <a:endParaRPr lang="es-ES"/>
        </a:p>
      </dgm:t>
    </dgm:pt>
    <dgm:pt modelId="{B7C0D7BE-B326-491E-A349-23A0797A655A}" type="sibTrans" cxnId="{511EE4E9-84F0-43FB-8E07-A9756BECC3B1}">
      <dgm:prSet/>
      <dgm:spPr/>
      <dgm:t>
        <a:bodyPr/>
        <a:lstStyle/>
        <a:p>
          <a:endParaRPr lang="es-ES"/>
        </a:p>
      </dgm:t>
    </dgm:pt>
    <dgm:pt modelId="{101F786D-19CC-4BEC-8DDD-31657A286847}">
      <dgm:prSet phldrT="[Texto]"/>
      <dgm:spPr>
        <a:solidFill>
          <a:schemeClr val="accent3">
            <a:lumMod val="20000"/>
            <a:lumOff val="80000"/>
          </a:schemeClr>
        </a:solidFill>
      </dgm:spPr>
      <dgm:t>
        <a:bodyPr/>
        <a:lstStyle/>
        <a:p>
          <a:r>
            <a:rPr lang="es-ES" dirty="0">
              <a:solidFill>
                <a:schemeClr val="tx1"/>
              </a:solidFill>
            </a:rPr>
            <a:t>DOCUMENTALES</a:t>
          </a:r>
        </a:p>
      </dgm:t>
    </dgm:pt>
    <dgm:pt modelId="{A152FE7E-4FF9-4390-94B0-CA23C17BADC0}" type="parTrans" cxnId="{5063E124-0672-42C9-8DA0-E63D85DC1791}">
      <dgm:prSet/>
      <dgm:spPr/>
      <dgm:t>
        <a:bodyPr/>
        <a:lstStyle/>
        <a:p>
          <a:endParaRPr lang="es-ES"/>
        </a:p>
      </dgm:t>
    </dgm:pt>
    <dgm:pt modelId="{837D492B-34D9-4508-865C-B6EBCB65B74B}" type="sibTrans" cxnId="{5063E124-0672-42C9-8DA0-E63D85DC1791}">
      <dgm:prSet/>
      <dgm:spPr/>
      <dgm:t>
        <a:bodyPr/>
        <a:lstStyle/>
        <a:p>
          <a:endParaRPr lang="es-ES"/>
        </a:p>
      </dgm:t>
    </dgm:pt>
    <dgm:pt modelId="{09E3A8B1-DEB4-46E9-80C2-AB16E2E264CB}">
      <dgm:prSet phldrT="[Texto]"/>
      <dgm:spPr>
        <a:solidFill>
          <a:schemeClr val="accent3">
            <a:lumMod val="60000"/>
            <a:lumOff val="40000"/>
          </a:schemeClr>
        </a:solidFill>
      </dgm:spPr>
      <dgm:t>
        <a:bodyPr/>
        <a:lstStyle/>
        <a:p>
          <a:r>
            <a:rPr lang="es-ES" dirty="0">
              <a:solidFill>
                <a:schemeClr val="tx1"/>
              </a:solidFill>
            </a:rPr>
            <a:t>DE CAMPO</a:t>
          </a:r>
        </a:p>
      </dgm:t>
    </dgm:pt>
    <dgm:pt modelId="{605D0D59-4DD3-46E9-AFDB-E393B4CEDBFE}" type="parTrans" cxnId="{D9761698-D4D1-4E57-A2F4-9EFA17445620}">
      <dgm:prSet/>
      <dgm:spPr/>
      <dgm:t>
        <a:bodyPr/>
        <a:lstStyle/>
        <a:p>
          <a:endParaRPr lang="es-ES"/>
        </a:p>
      </dgm:t>
    </dgm:pt>
    <dgm:pt modelId="{C182EFA9-B442-44A4-9398-01B2E30D331E}" type="sibTrans" cxnId="{D9761698-D4D1-4E57-A2F4-9EFA17445620}">
      <dgm:prSet/>
      <dgm:spPr/>
      <dgm:t>
        <a:bodyPr/>
        <a:lstStyle/>
        <a:p>
          <a:endParaRPr lang="es-ES"/>
        </a:p>
      </dgm:t>
    </dgm:pt>
    <dgm:pt modelId="{8346AB6D-EFD8-44A1-B42C-D23D4792E2C4}">
      <dgm:prSet phldrT="[Texto]"/>
      <dgm:spPr>
        <a:solidFill>
          <a:schemeClr val="accent3">
            <a:lumMod val="40000"/>
            <a:lumOff val="60000"/>
          </a:schemeClr>
        </a:solidFill>
      </dgm:spPr>
      <dgm:t>
        <a:bodyPr/>
        <a:lstStyle/>
        <a:p>
          <a:r>
            <a:rPr lang="es-ES" dirty="0">
              <a:solidFill>
                <a:schemeClr val="tx1"/>
              </a:solidFill>
            </a:rPr>
            <a:t>DE LABORATORIO</a:t>
          </a:r>
        </a:p>
      </dgm:t>
    </dgm:pt>
    <dgm:pt modelId="{463C5A4C-F0FF-434D-A086-C1E36ED8927C}" type="parTrans" cxnId="{386FCBBD-96A7-45B3-BBD2-7A4EF3E9BF03}">
      <dgm:prSet/>
      <dgm:spPr/>
      <dgm:t>
        <a:bodyPr/>
        <a:lstStyle/>
        <a:p>
          <a:endParaRPr lang="es-ES"/>
        </a:p>
      </dgm:t>
    </dgm:pt>
    <dgm:pt modelId="{68FB5A96-EA54-4AD1-8BB2-0EFD513F5CEA}" type="sibTrans" cxnId="{386FCBBD-96A7-45B3-BBD2-7A4EF3E9BF03}">
      <dgm:prSet/>
      <dgm:spPr/>
      <dgm:t>
        <a:bodyPr/>
        <a:lstStyle/>
        <a:p>
          <a:endParaRPr lang="es-ES"/>
        </a:p>
      </dgm:t>
    </dgm:pt>
    <dgm:pt modelId="{29BBFC55-34E5-4921-BC21-90B304435BB5}">
      <dgm:prSet phldrT="[Texto]" custT="1"/>
      <dgm:spPr>
        <a:solidFill>
          <a:schemeClr val="accent3">
            <a:lumMod val="20000"/>
            <a:lumOff val="80000"/>
          </a:schemeClr>
        </a:solidFill>
      </dgm:spPr>
      <dgm:t>
        <a:bodyPr/>
        <a:lstStyle/>
        <a:p>
          <a:r>
            <a:rPr lang="es-ES" sz="1200" dirty="0">
              <a:solidFill>
                <a:schemeClr val="tx1"/>
              </a:solidFill>
            </a:rPr>
            <a:t>Son aquellos que obtienen la información que le va a dar respuesta a la problemática de investigación a partir de la indagación de documentos.</a:t>
          </a:r>
        </a:p>
      </dgm:t>
    </dgm:pt>
    <dgm:pt modelId="{F7514151-3195-4861-A4A4-B02DB1723FD2}" type="parTrans" cxnId="{6B5F7D2E-AC63-4B7C-9F2D-4AA287729BF5}">
      <dgm:prSet/>
      <dgm:spPr/>
      <dgm:t>
        <a:bodyPr/>
        <a:lstStyle/>
        <a:p>
          <a:endParaRPr lang="es-ES"/>
        </a:p>
      </dgm:t>
    </dgm:pt>
    <dgm:pt modelId="{D4D29DCC-FB48-46FD-BB28-63FF1E66D096}" type="sibTrans" cxnId="{6B5F7D2E-AC63-4B7C-9F2D-4AA287729BF5}">
      <dgm:prSet/>
      <dgm:spPr/>
      <dgm:t>
        <a:bodyPr/>
        <a:lstStyle/>
        <a:p>
          <a:endParaRPr lang="es-ES"/>
        </a:p>
      </dgm:t>
    </dgm:pt>
    <dgm:pt modelId="{7FBECA46-2042-4523-8229-E8FE3C46A70C}">
      <dgm:prSet phldrT="[Texto]" custT="1"/>
      <dgm:spPr>
        <a:solidFill>
          <a:schemeClr val="accent3">
            <a:lumMod val="60000"/>
            <a:lumOff val="40000"/>
          </a:schemeClr>
        </a:solidFill>
      </dgm:spPr>
      <dgm:t>
        <a:bodyPr/>
        <a:lstStyle/>
        <a:p>
          <a:r>
            <a:rPr lang="es-ES" sz="1200" dirty="0">
              <a:solidFill>
                <a:schemeClr val="tx1"/>
              </a:solidFill>
            </a:rPr>
            <a:t>Son aquellos que obtienen la información que le va a dar respuesta a la problemática de investigación a partir de la observación de los fenómenos en sus ambientes naturales.</a:t>
          </a:r>
        </a:p>
      </dgm:t>
    </dgm:pt>
    <dgm:pt modelId="{EE83D2F2-13A4-481D-8B2D-0621AD1DA63F}" type="parTrans" cxnId="{5B129EC4-620B-47D2-A46F-B606B885BBCE}">
      <dgm:prSet/>
      <dgm:spPr/>
      <dgm:t>
        <a:bodyPr/>
        <a:lstStyle/>
        <a:p>
          <a:endParaRPr lang="es-ES"/>
        </a:p>
      </dgm:t>
    </dgm:pt>
    <dgm:pt modelId="{2C0A5A66-9536-4545-A25C-3085C9ED2882}" type="sibTrans" cxnId="{5B129EC4-620B-47D2-A46F-B606B885BBCE}">
      <dgm:prSet/>
      <dgm:spPr/>
      <dgm:t>
        <a:bodyPr/>
        <a:lstStyle/>
        <a:p>
          <a:endParaRPr lang="es-ES"/>
        </a:p>
      </dgm:t>
    </dgm:pt>
    <dgm:pt modelId="{EC11F9CE-E26C-4020-A8BA-FBA595CFEC39}">
      <dgm:prSet phldrT="[Texto]" custT="1"/>
      <dgm:spPr>
        <a:solidFill>
          <a:schemeClr val="accent3">
            <a:lumMod val="20000"/>
            <a:lumOff val="80000"/>
          </a:schemeClr>
        </a:solidFill>
      </dgm:spPr>
      <dgm:t>
        <a:bodyPr/>
        <a:lstStyle/>
        <a:p>
          <a:r>
            <a:rPr lang="es-ES" sz="1200" dirty="0">
              <a:solidFill>
                <a:schemeClr val="tx1"/>
              </a:solidFill>
            </a:rPr>
            <a:t>Son aquellos que obtienen la información que le va a dar respuesta a la problemática de investigación a partir de la reproducción de los fenómenos en ambientes controlados.</a:t>
          </a:r>
        </a:p>
      </dgm:t>
    </dgm:pt>
    <dgm:pt modelId="{DA515B6B-E4D3-458A-9D3D-B4C01C2A7165}" type="parTrans" cxnId="{0CCA6BA4-D4BF-4564-A622-0BF0E533A54C}">
      <dgm:prSet/>
      <dgm:spPr/>
      <dgm:t>
        <a:bodyPr/>
        <a:lstStyle/>
        <a:p>
          <a:endParaRPr lang="es-ES"/>
        </a:p>
      </dgm:t>
    </dgm:pt>
    <dgm:pt modelId="{24A17A08-A339-42FE-B4FB-524FF38036E6}" type="sibTrans" cxnId="{0CCA6BA4-D4BF-4564-A622-0BF0E533A54C}">
      <dgm:prSet/>
      <dgm:spPr/>
      <dgm:t>
        <a:bodyPr/>
        <a:lstStyle/>
        <a:p>
          <a:endParaRPr lang="es-ES"/>
        </a:p>
      </dgm:t>
    </dgm:pt>
    <dgm:pt modelId="{535943D0-B924-4906-AA13-7BF6478C5AAB}" type="pres">
      <dgm:prSet presAssocID="{59011877-6531-44DB-90E1-6AF379B968B5}" presName="Name0" presStyleCnt="0">
        <dgm:presLayoutVars>
          <dgm:chPref val="1"/>
          <dgm:dir/>
          <dgm:animOne val="branch"/>
          <dgm:animLvl val="lvl"/>
          <dgm:resizeHandles val="exact"/>
        </dgm:presLayoutVars>
      </dgm:prSet>
      <dgm:spPr/>
    </dgm:pt>
    <dgm:pt modelId="{2DB47758-86B9-4CD6-B7F5-C993C8E4DA43}" type="pres">
      <dgm:prSet presAssocID="{4A93981F-2AEE-4CC1-AF13-036270D1117D}" presName="root1" presStyleCnt="0"/>
      <dgm:spPr/>
    </dgm:pt>
    <dgm:pt modelId="{DE43ED9D-516C-446D-844B-113757CE3E9A}" type="pres">
      <dgm:prSet presAssocID="{4A93981F-2AEE-4CC1-AF13-036270D1117D}" presName="LevelOneTextNode" presStyleLbl="node0" presStyleIdx="0" presStyleCnt="1">
        <dgm:presLayoutVars>
          <dgm:chPref val="3"/>
        </dgm:presLayoutVars>
      </dgm:prSet>
      <dgm:spPr/>
    </dgm:pt>
    <dgm:pt modelId="{93480A90-0532-403F-9D66-DB31CD6B484B}" type="pres">
      <dgm:prSet presAssocID="{4A93981F-2AEE-4CC1-AF13-036270D1117D}" presName="level2hierChild" presStyleCnt="0"/>
      <dgm:spPr/>
    </dgm:pt>
    <dgm:pt modelId="{674A3E0B-234C-46E1-8395-955E494509AD}" type="pres">
      <dgm:prSet presAssocID="{987978A6-2B51-4D9E-AB38-EDEAFFD0D37E}" presName="conn2-1" presStyleLbl="parChTrans1D2" presStyleIdx="0" presStyleCnt="1"/>
      <dgm:spPr/>
    </dgm:pt>
    <dgm:pt modelId="{4745D0A5-D8C1-454D-AB6B-60DBD38EB141}" type="pres">
      <dgm:prSet presAssocID="{987978A6-2B51-4D9E-AB38-EDEAFFD0D37E}" presName="connTx" presStyleLbl="parChTrans1D2" presStyleIdx="0" presStyleCnt="1"/>
      <dgm:spPr/>
    </dgm:pt>
    <dgm:pt modelId="{CCBB74AC-C232-469A-B5EF-CEFA63091098}" type="pres">
      <dgm:prSet presAssocID="{2B8E4989-816D-4FE4-8F35-4271C3179ED1}" presName="root2" presStyleCnt="0"/>
      <dgm:spPr/>
    </dgm:pt>
    <dgm:pt modelId="{289F1A7F-EA44-4E27-B59B-6E3DBF56ACD1}" type="pres">
      <dgm:prSet presAssocID="{2B8E4989-816D-4FE4-8F35-4271C3179ED1}" presName="LevelTwoTextNode" presStyleLbl="node2" presStyleIdx="0" presStyleCnt="1">
        <dgm:presLayoutVars>
          <dgm:chPref val="3"/>
        </dgm:presLayoutVars>
      </dgm:prSet>
      <dgm:spPr/>
    </dgm:pt>
    <dgm:pt modelId="{6CCBCE7C-6229-415F-8514-5E9E77B617A1}" type="pres">
      <dgm:prSet presAssocID="{2B8E4989-816D-4FE4-8F35-4271C3179ED1}" presName="level3hierChild" presStyleCnt="0"/>
      <dgm:spPr/>
    </dgm:pt>
    <dgm:pt modelId="{AD82089C-85F9-42EA-9538-08B73B77D963}" type="pres">
      <dgm:prSet presAssocID="{A152FE7E-4FF9-4390-94B0-CA23C17BADC0}" presName="conn2-1" presStyleLbl="parChTrans1D3" presStyleIdx="0" presStyleCnt="3"/>
      <dgm:spPr/>
    </dgm:pt>
    <dgm:pt modelId="{EC4EAEB7-F891-40A3-BC15-B81E44C070FC}" type="pres">
      <dgm:prSet presAssocID="{A152FE7E-4FF9-4390-94B0-CA23C17BADC0}" presName="connTx" presStyleLbl="parChTrans1D3" presStyleIdx="0" presStyleCnt="3"/>
      <dgm:spPr/>
    </dgm:pt>
    <dgm:pt modelId="{C1496EDB-BA9F-4FD0-A36C-FA252A3B9374}" type="pres">
      <dgm:prSet presAssocID="{101F786D-19CC-4BEC-8DDD-31657A286847}" presName="root2" presStyleCnt="0"/>
      <dgm:spPr/>
    </dgm:pt>
    <dgm:pt modelId="{8671E640-8D35-4FFE-8CB4-29490CF49AD5}" type="pres">
      <dgm:prSet presAssocID="{101F786D-19CC-4BEC-8DDD-31657A286847}" presName="LevelTwoTextNode" presStyleLbl="node3" presStyleIdx="0" presStyleCnt="3">
        <dgm:presLayoutVars>
          <dgm:chPref val="3"/>
        </dgm:presLayoutVars>
      </dgm:prSet>
      <dgm:spPr/>
    </dgm:pt>
    <dgm:pt modelId="{B80113F9-08E5-46CA-97DF-415E299AC1D3}" type="pres">
      <dgm:prSet presAssocID="{101F786D-19CC-4BEC-8DDD-31657A286847}" presName="level3hierChild" presStyleCnt="0"/>
      <dgm:spPr/>
    </dgm:pt>
    <dgm:pt modelId="{1A59EE9B-A683-4937-8612-525262F730CC}" type="pres">
      <dgm:prSet presAssocID="{F7514151-3195-4861-A4A4-B02DB1723FD2}" presName="conn2-1" presStyleLbl="parChTrans1D4" presStyleIdx="0" presStyleCnt="3"/>
      <dgm:spPr/>
    </dgm:pt>
    <dgm:pt modelId="{10A14E52-BF93-4BAD-BDC0-748595ED125A}" type="pres">
      <dgm:prSet presAssocID="{F7514151-3195-4861-A4A4-B02DB1723FD2}" presName="connTx" presStyleLbl="parChTrans1D4" presStyleIdx="0" presStyleCnt="3"/>
      <dgm:spPr/>
    </dgm:pt>
    <dgm:pt modelId="{3F458461-1F4B-4984-857F-DABB96272A41}" type="pres">
      <dgm:prSet presAssocID="{29BBFC55-34E5-4921-BC21-90B304435BB5}" presName="root2" presStyleCnt="0"/>
      <dgm:spPr/>
    </dgm:pt>
    <dgm:pt modelId="{6B62107C-BBB8-47B9-9145-2C97A943CB08}" type="pres">
      <dgm:prSet presAssocID="{29BBFC55-34E5-4921-BC21-90B304435BB5}" presName="LevelTwoTextNode" presStyleLbl="node4" presStyleIdx="0" presStyleCnt="3" custScaleX="130750" custScaleY="243393">
        <dgm:presLayoutVars>
          <dgm:chPref val="3"/>
        </dgm:presLayoutVars>
      </dgm:prSet>
      <dgm:spPr/>
    </dgm:pt>
    <dgm:pt modelId="{11ECA3D0-7627-4A30-9A5C-9110A1A12566}" type="pres">
      <dgm:prSet presAssocID="{29BBFC55-34E5-4921-BC21-90B304435BB5}" presName="level3hierChild" presStyleCnt="0"/>
      <dgm:spPr/>
    </dgm:pt>
    <dgm:pt modelId="{D36DB765-363B-41BF-9F85-A955ADD10CF8}" type="pres">
      <dgm:prSet presAssocID="{605D0D59-4DD3-46E9-AFDB-E393B4CEDBFE}" presName="conn2-1" presStyleLbl="parChTrans1D3" presStyleIdx="1" presStyleCnt="3"/>
      <dgm:spPr/>
    </dgm:pt>
    <dgm:pt modelId="{77658863-F6E8-426F-BDBF-DB71065A095F}" type="pres">
      <dgm:prSet presAssocID="{605D0D59-4DD3-46E9-AFDB-E393B4CEDBFE}" presName="connTx" presStyleLbl="parChTrans1D3" presStyleIdx="1" presStyleCnt="3"/>
      <dgm:spPr/>
    </dgm:pt>
    <dgm:pt modelId="{EF976263-6838-40AC-9F1D-D8BD8387D6A8}" type="pres">
      <dgm:prSet presAssocID="{09E3A8B1-DEB4-46E9-80C2-AB16E2E264CB}" presName="root2" presStyleCnt="0"/>
      <dgm:spPr/>
    </dgm:pt>
    <dgm:pt modelId="{FD0568CC-34BC-4908-84AB-552BFC698451}" type="pres">
      <dgm:prSet presAssocID="{09E3A8B1-DEB4-46E9-80C2-AB16E2E264CB}" presName="LevelTwoTextNode" presStyleLbl="node3" presStyleIdx="1" presStyleCnt="3">
        <dgm:presLayoutVars>
          <dgm:chPref val="3"/>
        </dgm:presLayoutVars>
      </dgm:prSet>
      <dgm:spPr/>
    </dgm:pt>
    <dgm:pt modelId="{C11A14A5-E742-4742-B17A-4965CC99A98F}" type="pres">
      <dgm:prSet presAssocID="{09E3A8B1-DEB4-46E9-80C2-AB16E2E264CB}" presName="level3hierChild" presStyleCnt="0"/>
      <dgm:spPr/>
    </dgm:pt>
    <dgm:pt modelId="{558B9F5C-05B1-4DE5-B603-110622AE7C5A}" type="pres">
      <dgm:prSet presAssocID="{EE83D2F2-13A4-481D-8B2D-0621AD1DA63F}" presName="conn2-1" presStyleLbl="parChTrans1D4" presStyleIdx="1" presStyleCnt="3"/>
      <dgm:spPr/>
    </dgm:pt>
    <dgm:pt modelId="{F6FA695E-4CD3-4D3F-83EE-1B8CC5F16289}" type="pres">
      <dgm:prSet presAssocID="{EE83D2F2-13A4-481D-8B2D-0621AD1DA63F}" presName="connTx" presStyleLbl="parChTrans1D4" presStyleIdx="1" presStyleCnt="3"/>
      <dgm:spPr/>
    </dgm:pt>
    <dgm:pt modelId="{2DC8B015-0722-4066-A059-4D811324FD5E}" type="pres">
      <dgm:prSet presAssocID="{7FBECA46-2042-4523-8229-E8FE3C46A70C}" presName="root2" presStyleCnt="0"/>
      <dgm:spPr/>
    </dgm:pt>
    <dgm:pt modelId="{1DF640E8-DBF8-4C1D-999D-E536F25CFFAE}" type="pres">
      <dgm:prSet presAssocID="{7FBECA46-2042-4523-8229-E8FE3C46A70C}" presName="LevelTwoTextNode" presStyleLbl="node4" presStyleIdx="1" presStyleCnt="3" custScaleX="130750" custScaleY="203895">
        <dgm:presLayoutVars>
          <dgm:chPref val="3"/>
        </dgm:presLayoutVars>
      </dgm:prSet>
      <dgm:spPr/>
    </dgm:pt>
    <dgm:pt modelId="{F59810D0-A901-4A52-8921-DACAFB3531FE}" type="pres">
      <dgm:prSet presAssocID="{7FBECA46-2042-4523-8229-E8FE3C46A70C}" presName="level3hierChild" presStyleCnt="0"/>
      <dgm:spPr/>
    </dgm:pt>
    <dgm:pt modelId="{3FD228E6-C363-49C8-99B5-54B4C9808A5F}" type="pres">
      <dgm:prSet presAssocID="{463C5A4C-F0FF-434D-A086-C1E36ED8927C}" presName="conn2-1" presStyleLbl="parChTrans1D3" presStyleIdx="2" presStyleCnt="3"/>
      <dgm:spPr/>
    </dgm:pt>
    <dgm:pt modelId="{D17F8E12-8BE5-4854-B012-ADA0A7896007}" type="pres">
      <dgm:prSet presAssocID="{463C5A4C-F0FF-434D-A086-C1E36ED8927C}" presName="connTx" presStyleLbl="parChTrans1D3" presStyleIdx="2" presStyleCnt="3"/>
      <dgm:spPr/>
    </dgm:pt>
    <dgm:pt modelId="{56AAE2EA-4863-4C07-AF3C-2153933DAFC0}" type="pres">
      <dgm:prSet presAssocID="{8346AB6D-EFD8-44A1-B42C-D23D4792E2C4}" presName="root2" presStyleCnt="0"/>
      <dgm:spPr/>
    </dgm:pt>
    <dgm:pt modelId="{59AE558A-EDF4-4FCE-AF46-59208D528001}" type="pres">
      <dgm:prSet presAssocID="{8346AB6D-EFD8-44A1-B42C-D23D4792E2C4}" presName="LevelTwoTextNode" presStyleLbl="node3" presStyleIdx="2" presStyleCnt="3">
        <dgm:presLayoutVars>
          <dgm:chPref val="3"/>
        </dgm:presLayoutVars>
      </dgm:prSet>
      <dgm:spPr/>
    </dgm:pt>
    <dgm:pt modelId="{E8D4181C-46F8-4338-9415-03BB52FFEC34}" type="pres">
      <dgm:prSet presAssocID="{8346AB6D-EFD8-44A1-B42C-D23D4792E2C4}" presName="level3hierChild" presStyleCnt="0"/>
      <dgm:spPr/>
    </dgm:pt>
    <dgm:pt modelId="{D4D8CD21-207C-4382-9389-D9D06CFAACC9}" type="pres">
      <dgm:prSet presAssocID="{DA515B6B-E4D3-458A-9D3D-B4C01C2A7165}" presName="conn2-1" presStyleLbl="parChTrans1D4" presStyleIdx="2" presStyleCnt="3"/>
      <dgm:spPr/>
    </dgm:pt>
    <dgm:pt modelId="{A788387C-7994-4B02-80A8-7CE44ECFF01F}" type="pres">
      <dgm:prSet presAssocID="{DA515B6B-E4D3-458A-9D3D-B4C01C2A7165}" presName="connTx" presStyleLbl="parChTrans1D4" presStyleIdx="2" presStyleCnt="3"/>
      <dgm:spPr/>
    </dgm:pt>
    <dgm:pt modelId="{FCE004F0-7DC5-4347-99F2-468A9995992A}" type="pres">
      <dgm:prSet presAssocID="{EC11F9CE-E26C-4020-A8BA-FBA595CFEC39}" presName="root2" presStyleCnt="0"/>
      <dgm:spPr/>
    </dgm:pt>
    <dgm:pt modelId="{0C5E16A5-8545-49AD-8213-DB92884DC4F1}" type="pres">
      <dgm:prSet presAssocID="{EC11F9CE-E26C-4020-A8BA-FBA595CFEC39}" presName="LevelTwoTextNode" presStyleLbl="node4" presStyleIdx="2" presStyleCnt="3" custScaleX="130750" custScaleY="257865">
        <dgm:presLayoutVars>
          <dgm:chPref val="3"/>
        </dgm:presLayoutVars>
      </dgm:prSet>
      <dgm:spPr/>
    </dgm:pt>
    <dgm:pt modelId="{E2B8586C-3B49-4FE9-BBBF-9F0BBD5985A1}" type="pres">
      <dgm:prSet presAssocID="{EC11F9CE-E26C-4020-A8BA-FBA595CFEC39}" presName="level3hierChild" presStyleCnt="0"/>
      <dgm:spPr/>
    </dgm:pt>
  </dgm:ptLst>
  <dgm:cxnLst>
    <dgm:cxn modelId="{2F80DF03-0243-41E1-A8C4-AFFF2585F77E}" type="presOf" srcId="{463C5A4C-F0FF-434D-A086-C1E36ED8927C}" destId="{3FD228E6-C363-49C8-99B5-54B4C9808A5F}" srcOrd="0" destOrd="0" presId="urn:microsoft.com/office/officeart/2008/layout/HorizontalMultiLevelHierarchy"/>
    <dgm:cxn modelId="{D20BD907-2F7E-4BB8-A45C-4A0966F02837}" type="presOf" srcId="{EE83D2F2-13A4-481D-8B2D-0621AD1DA63F}" destId="{F6FA695E-4CD3-4D3F-83EE-1B8CC5F16289}" srcOrd="1" destOrd="0" presId="urn:microsoft.com/office/officeart/2008/layout/HorizontalMultiLevelHierarchy"/>
    <dgm:cxn modelId="{8667E707-6144-46E2-8FE1-B0643CBAA1C1}" type="presOf" srcId="{2B8E4989-816D-4FE4-8F35-4271C3179ED1}" destId="{289F1A7F-EA44-4E27-B59B-6E3DBF56ACD1}" srcOrd="0" destOrd="0" presId="urn:microsoft.com/office/officeart/2008/layout/HorizontalMultiLevelHierarchy"/>
    <dgm:cxn modelId="{7398D40B-39D4-4D53-AF5C-54377EB805CE}" type="presOf" srcId="{F7514151-3195-4861-A4A4-B02DB1723FD2}" destId="{10A14E52-BF93-4BAD-BDC0-748595ED125A}" srcOrd="1" destOrd="0" presId="urn:microsoft.com/office/officeart/2008/layout/HorizontalMultiLevelHierarchy"/>
    <dgm:cxn modelId="{F29BFD0B-7E98-4855-BBF0-6799E7ED1178}" type="presOf" srcId="{463C5A4C-F0FF-434D-A086-C1E36ED8927C}" destId="{D17F8E12-8BE5-4854-B012-ADA0A7896007}" srcOrd="1" destOrd="0" presId="urn:microsoft.com/office/officeart/2008/layout/HorizontalMultiLevelHierarchy"/>
    <dgm:cxn modelId="{3B4CDF0F-4E6F-40E5-A912-07668B98AF52}" type="presOf" srcId="{29BBFC55-34E5-4921-BC21-90B304435BB5}" destId="{6B62107C-BBB8-47B9-9145-2C97A943CB08}" srcOrd="0" destOrd="0" presId="urn:microsoft.com/office/officeart/2008/layout/HorizontalMultiLevelHierarchy"/>
    <dgm:cxn modelId="{6C9F1114-6DEF-4E7D-B763-1F21E1210A2A}" type="presOf" srcId="{A152FE7E-4FF9-4390-94B0-CA23C17BADC0}" destId="{EC4EAEB7-F891-40A3-BC15-B81E44C070FC}" srcOrd="1" destOrd="0" presId="urn:microsoft.com/office/officeart/2008/layout/HorizontalMultiLevelHierarchy"/>
    <dgm:cxn modelId="{5063E124-0672-42C9-8DA0-E63D85DC1791}" srcId="{2B8E4989-816D-4FE4-8F35-4271C3179ED1}" destId="{101F786D-19CC-4BEC-8DDD-31657A286847}" srcOrd="0" destOrd="0" parTransId="{A152FE7E-4FF9-4390-94B0-CA23C17BADC0}" sibTransId="{837D492B-34D9-4508-865C-B6EBCB65B74B}"/>
    <dgm:cxn modelId="{0C87AA28-CC86-4BB0-8F94-11DF25DB2440}" type="presOf" srcId="{EE83D2F2-13A4-481D-8B2D-0621AD1DA63F}" destId="{558B9F5C-05B1-4DE5-B603-110622AE7C5A}" srcOrd="0" destOrd="0" presId="urn:microsoft.com/office/officeart/2008/layout/HorizontalMultiLevelHierarchy"/>
    <dgm:cxn modelId="{17D34D29-BFE0-44BE-AC31-24101348F605}" type="presOf" srcId="{09E3A8B1-DEB4-46E9-80C2-AB16E2E264CB}" destId="{FD0568CC-34BC-4908-84AB-552BFC698451}" srcOrd="0" destOrd="0" presId="urn:microsoft.com/office/officeart/2008/layout/HorizontalMultiLevelHierarchy"/>
    <dgm:cxn modelId="{6B5F7D2E-AC63-4B7C-9F2D-4AA287729BF5}" srcId="{101F786D-19CC-4BEC-8DDD-31657A286847}" destId="{29BBFC55-34E5-4921-BC21-90B304435BB5}" srcOrd="0" destOrd="0" parTransId="{F7514151-3195-4861-A4A4-B02DB1723FD2}" sibTransId="{D4D29DCC-FB48-46FD-BB28-63FF1E66D096}"/>
    <dgm:cxn modelId="{2B41CA43-92A5-4B21-8AFE-CC61459E5B5F}" type="presOf" srcId="{605D0D59-4DD3-46E9-AFDB-E393B4CEDBFE}" destId="{D36DB765-363B-41BF-9F85-A955ADD10CF8}" srcOrd="0" destOrd="0" presId="urn:microsoft.com/office/officeart/2008/layout/HorizontalMultiLevelHierarchy"/>
    <dgm:cxn modelId="{415BFA45-698F-4573-B17A-7EF745A4F130}" type="presOf" srcId="{605D0D59-4DD3-46E9-AFDB-E393B4CEDBFE}" destId="{77658863-F6E8-426F-BDBF-DB71065A095F}" srcOrd="1" destOrd="0" presId="urn:microsoft.com/office/officeart/2008/layout/HorizontalMultiLevelHierarchy"/>
    <dgm:cxn modelId="{115D904D-FA6E-40D4-88D3-D259B5237960}" type="presOf" srcId="{DA515B6B-E4D3-458A-9D3D-B4C01C2A7165}" destId="{A788387C-7994-4B02-80A8-7CE44ECFF01F}" srcOrd="1" destOrd="0" presId="urn:microsoft.com/office/officeart/2008/layout/HorizontalMultiLevelHierarchy"/>
    <dgm:cxn modelId="{5A2DCA5F-54C7-4952-A127-FF557990A890}" type="presOf" srcId="{4A93981F-2AEE-4CC1-AF13-036270D1117D}" destId="{DE43ED9D-516C-446D-844B-113757CE3E9A}" srcOrd="0" destOrd="0" presId="urn:microsoft.com/office/officeart/2008/layout/HorizontalMultiLevelHierarchy"/>
    <dgm:cxn modelId="{841BCF70-D9B4-4288-95AA-3B5CDC07FCC0}" type="presOf" srcId="{EC11F9CE-E26C-4020-A8BA-FBA595CFEC39}" destId="{0C5E16A5-8545-49AD-8213-DB92884DC4F1}" srcOrd="0" destOrd="0" presId="urn:microsoft.com/office/officeart/2008/layout/HorizontalMultiLevelHierarchy"/>
    <dgm:cxn modelId="{2F6BAB89-D9AD-4B11-8C6A-3A5D9840476E}" type="presOf" srcId="{F7514151-3195-4861-A4A4-B02DB1723FD2}" destId="{1A59EE9B-A683-4937-8612-525262F730CC}" srcOrd="0" destOrd="0" presId="urn:microsoft.com/office/officeart/2008/layout/HorizontalMultiLevelHierarchy"/>
    <dgm:cxn modelId="{5B46A58E-D7CC-4502-993C-696FF851D90B}" type="presOf" srcId="{A152FE7E-4FF9-4390-94B0-CA23C17BADC0}" destId="{AD82089C-85F9-42EA-9538-08B73B77D963}" srcOrd="0" destOrd="0" presId="urn:microsoft.com/office/officeart/2008/layout/HorizontalMultiLevelHierarchy"/>
    <dgm:cxn modelId="{D9761698-D4D1-4E57-A2F4-9EFA17445620}" srcId="{2B8E4989-816D-4FE4-8F35-4271C3179ED1}" destId="{09E3A8B1-DEB4-46E9-80C2-AB16E2E264CB}" srcOrd="1" destOrd="0" parTransId="{605D0D59-4DD3-46E9-AFDB-E393B4CEDBFE}" sibTransId="{C182EFA9-B442-44A4-9398-01B2E30D331E}"/>
    <dgm:cxn modelId="{FFE35A9D-2F33-4706-8B8C-D417D6956439}" type="presOf" srcId="{7FBECA46-2042-4523-8229-E8FE3C46A70C}" destId="{1DF640E8-DBF8-4C1D-999D-E536F25CFFAE}" srcOrd="0" destOrd="0" presId="urn:microsoft.com/office/officeart/2008/layout/HorizontalMultiLevelHierarchy"/>
    <dgm:cxn modelId="{0CCA6BA4-D4BF-4564-A622-0BF0E533A54C}" srcId="{8346AB6D-EFD8-44A1-B42C-D23D4792E2C4}" destId="{EC11F9CE-E26C-4020-A8BA-FBA595CFEC39}" srcOrd="0" destOrd="0" parTransId="{DA515B6B-E4D3-458A-9D3D-B4C01C2A7165}" sibTransId="{24A17A08-A339-42FE-B4FB-524FF38036E6}"/>
    <dgm:cxn modelId="{9D3357AE-5BBD-470F-9F93-C3789B9C08D1}" type="presOf" srcId="{DA515B6B-E4D3-458A-9D3D-B4C01C2A7165}" destId="{D4D8CD21-207C-4382-9389-D9D06CFAACC9}" srcOrd="0" destOrd="0" presId="urn:microsoft.com/office/officeart/2008/layout/HorizontalMultiLevelHierarchy"/>
    <dgm:cxn modelId="{ECACBCB8-D4CA-462B-9635-F0DD51E6E5F8}" type="presOf" srcId="{8346AB6D-EFD8-44A1-B42C-D23D4792E2C4}" destId="{59AE558A-EDF4-4FCE-AF46-59208D528001}" srcOrd="0" destOrd="0" presId="urn:microsoft.com/office/officeart/2008/layout/HorizontalMultiLevelHierarchy"/>
    <dgm:cxn modelId="{386FCBBD-96A7-45B3-BBD2-7A4EF3E9BF03}" srcId="{2B8E4989-816D-4FE4-8F35-4271C3179ED1}" destId="{8346AB6D-EFD8-44A1-B42C-D23D4792E2C4}" srcOrd="2" destOrd="0" parTransId="{463C5A4C-F0FF-434D-A086-C1E36ED8927C}" sibTransId="{68FB5A96-EA54-4AD1-8BB2-0EFD513F5CEA}"/>
    <dgm:cxn modelId="{83E4D2BE-E613-4E6F-AF6C-1235BC101B04}" type="presOf" srcId="{101F786D-19CC-4BEC-8DDD-31657A286847}" destId="{8671E640-8D35-4FFE-8CB4-29490CF49AD5}" srcOrd="0" destOrd="0" presId="urn:microsoft.com/office/officeart/2008/layout/HorizontalMultiLevelHierarchy"/>
    <dgm:cxn modelId="{5B129EC4-620B-47D2-A46F-B606B885BBCE}" srcId="{09E3A8B1-DEB4-46E9-80C2-AB16E2E264CB}" destId="{7FBECA46-2042-4523-8229-E8FE3C46A70C}" srcOrd="0" destOrd="0" parTransId="{EE83D2F2-13A4-481D-8B2D-0621AD1DA63F}" sibTransId="{2C0A5A66-9536-4545-A25C-3085C9ED2882}"/>
    <dgm:cxn modelId="{5503FFC6-6D14-4C0B-BE03-45FEF8B3AC86}" srcId="{59011877-6531-44DB-90E1-6AF379B968B5}" destId="{4A93981F-2AEE-4CC1-AF13-036270D1117D}" srcOrd="0" destOrd="0" parTransId="{A6A5A459-F23A-4C59-A4D2-A7CD66E8C4B8}" sibTransId="{A20F2EDD-8968-466D-B80C-7AD74590C52A}"/>
    <dgm:cxn modelId="{535D1FC9-F61E-4156-98C2-B8517E45FCA7}" type="presOf" srcId="{59011877-6531-44DB-90E1-6AF379B968B5}" destId="{535943D0-B924-4906-AA13-7BF6478C5AAB}" srcOrd="0" destOrd="0" presId="urn:microsoft.com/office/officeart/2008/layout/HorizontalMultiLevelHierarchy"/>
    <dgm:cxn modelId="{207D45CE-E9D7-4B6B-AD4F-C46692BD35B0}" type="presOf" srcId="{987978A6-2B51-4D9E-AB38-EDEAFFD0D37E}" destId="{4745D0A5-D8C1-454D-AB6B-60DBD38EB141}" srcOrd="1" destOrd="0" presId="urn:microsoft.com/office/officeart/2008/layout/HorizontalMultiLevelHierarchy"/>
    <dgm:cxn modelId="{511EE4E9-84F0-43FB-8E07-A9756BECC3B1}" srcId="{4A93981F-2AEE-4CC1-AF13-036270D1117D}" destId="{2B8E4989-816D-4FE4-8F35-4271C3179ED1}" srcOrd="0" destOrd="0" parTransId="{987978A6-2B51-4D9E-AB38-EDEAFFD0D37E}" sibTransId="{B7C0D7BE-B326-491E-A349-23A0797A655A}"/>
    <dgm:cxn modelId="{C6FD93F5-1949-4453-83D0-7EBCFCA28D23}" type="presOf" srcId="{987978A6-2B51-4D9E-AB38-EDEAFFD0D37E}" destId="{674A3E0B-234C-46E1-8395-955E494509AD}" srcOrd="0" destOrd="0" presId="urn:microsoft.com/office/officeart/2008/layout/HorizontalMultiLevelHierarchy"/>
    <dgm:cxn modelId="{ADDA464B-FB33-440D-8EA3-0E5A37528683}" type="presParOf" srcId="{535943D0-B924-4906-AA13-7BF6478C5AAB}" destId="{2DB47758-86B9-4CD6-B7F5-C993C8E4DA43}" srcOrd="0" destOrd="0" presId="urn:microsoft.com/office/officeart/2008/layout/HorizontalMultiLevelHierarchy"/>
    <dgm:cxn modelId="{CB8826E3-08AA-43C4-96AE-E556670496AA}" type="presParOf" srcId="{2DB47758-86B9-4CD6-B7F5-C993C8E4DA43}" destId="{DE43ED9D-516C-446D-844B-113757CE3E9A}" srcOrd="0" destOrd="0" presId="urn:microsoft.com/office/officeart/2008/layout/HorizontalMultiLevelHierarchy"/>
    <dgm:cxn modelId="{1BB7B92C-86E5-49A3-A11A-AE2D04D7434E}" type="presParOf" srcId="{2DB47758-86B9-4CD6-B7F5-C993C8E4DA43}" destId="{93480A90-0532-403F-9D66-DB31CD6B484B}" srcOrd="1" destOrd="0" presId="urn:microsoft.com/office/officeart/2008/layout/HorizontalMultiLevelHierarchy"/>
    <dgm:cxn modelId="{0DF7F601-643B-4F2E-9852-934C5EB4701C}" type="presParOf" srcId="{93480A90-0532-403F-9D66-DB31CD6B484B}" destId="{674A3E0B-234C-46E1-8395-955E494509AD}" srcOrd="0" destOrd="0" presId="urn:microsoft.com/office/officeart/2008/layout/HorizontalMultiLevelHierarchy"/>
    <dgm:cxn modelId="{17C60046-31AD-4035-9872-A9D6C9FFA21E}" type="presParOf" srcId="{674A3E0B-234C-46E1-8395-955E494509AD}" destId="{4745D0A5-D8C1-454D-AB6B-60DBD38EB141}" srcOrd="0" destOrd="0" presId="urn:microsoft.com/office/officeart/2008/layout/HorizontalMultiLevelHierarchy"/>
    <dgm:cxn modelId="{63F8C1FE-2364-4245-849B-A1858E314944}" type="presParOf" srcId="{93480A90-0532-403F-9D66-DB31CD6B484B}" destId="{CCBB74AC-C232-469A-B5EF-CEFA63091098}" srcOrd="1" destOrd="0" presId="urn:microsoft.com/office/officeart/2008/layout/HorizontalMultiLevelHierarchy"/>
    <dgm:cxn modelId="{12836E68-4B5A-4257-B6E9-2AD7BE598653}" type="presParOf" srcId="{CCBB74AC-C232-469A-B5EF-CEFA63091098}" destId="{289F1A7F-EA44-4E27-B59B-6E3DBF56ACD1}" srcOrd="0" destOrd="0" presId="urn:microsoft.com/office/officeart/2008/layout/HorizontalMultiLevelHierarchy"/>
    <dgm:cxn modelId="{F39898DB-742A-4797-BE01-15DE3FFD2A2B}" type="presParOf" srcId="{CCBB74AC-C232-469A-B5EF-CEFA63091098}" destId="{6CCBCE7C-6229-415F-8514-5E9E77B617A1}" srcOrd="1" destOrd="0" presId="urn:microsoft.com/office/officeart/2008/layout/HorizontalMultiLevelHierarchy"/>
    <dgm:cxn modelId="{2DD3BB99-CCF5-477D-927C-D811F98CCE90}" type="presParOf" srcId="{6CCBCE7C-6229-415F-8514-5E9E77B617A1}" destId="{AD82089C-85F9-42EA-9538-08B73B77D963}" srcOrd="0" destOrd="0" presId="urn:microsoft.com/office/officeart/2008/layout/HorizontalMultiLevelHierarchy"/>
    <dgm:cxn modelId="{343667DE-00D9-4A5D-A7DB-A9141FCCA5FC}" type="presParOf" srcId="{AD82089C-85F9-42EA-9538-08B73B77D963}" destId="{EC4EAEB7-F891-40A3-BC15-B81E44C070FC}" srcOrd="0" destOrd="0" presId="urn:microsoft.com/office/officeart/2008/layout/HorizontalMultiLevelHierarchy"/>
    <dgm:cxn modelId="{3A62E635-2E70-44DC-9A08-F3AAD1D07A95}" type="presParOf" srcId="{6CCBCE7C-6229-415F-8514-5E9E77B617A1}" destId="{C1496EDB-BA9F-4FD0-A36C-FA252A3B9374}" srcOrd="1" destOrd="0" presId="urn:microsoft.com/office/officeart/2008/layout/HorizontalMultiLevelHierarchy"/>
    <dgm:cxn modelId="{AF0AECCC-4427-4CFD-ACF1-4C8D04668510}" type="presParOf" srcId="{C1496EDB-BA9F-4FD0-A36C-FA252A3B9374}" destId="{8671E640-8D35-4FFE-8CB4-29490CF49AD5}" srcOrd="0" destOrd="0" presId="urn:microsoft.com/office/officeart/2008/layout/HorizontalMultiLevelHierarchy"/>
    <dgm:cxn modelId="{4CA17E76-4F39-4630-93C8-01A7D704E864}" type="presParOf" srcId="{C1496EDB-BA9F-4FD0-A36C-FA252A3B9374}" destId="{B80113F9-08E5-46CA-97DF-415E299AC1D3}" srcOrd="1" destOrd="0" presId="urn:microsoft.com/office/officeart/2008/layout/HorizontalMultiLevelHierarchy"/>
    <dgm:cxn modelId="{CF4313A3-99F2-499E-9813-B6B54C35CAB5}" type="presParOf" srcId="{B80113F9-08E5-46CA-97DF-415E299AC1D3}" destId="{1A59EE9B-A683-4937-8612-525262F730CC}" srcOrd="0" destOrd="0" presId="urn:microsoft.com/office/officeart/2008/layout/HorizontalMultiLevelHierarchy"/>
    <dgm:cxn modelId="{7431CCB1-9E6D-4BC0-A749-0E95949109E8}" type="presParOf" srcId="{1A59EE9B-A683-4937-8612-525262F730CC}" destId="{10A14E52-BF93-4BAD-BDC0-748595ED125A}" srcOrd="0" destOrd="0" presId="urn:microsoft.com/office/officeart/2008/layout/HorizontalMultiLevelHierarchy"/>
    <dgm:cxn modelId="{832D84A4-49CE-4BA9-8740-1E3BA3FD2ABC}" type="presParOf" srcId="{B80113F9-08E5-46CA-97DF-415E299AC1D3}" destId="{3F458461-1F4B-4984-857F-DABB96272A41}" srcOrd="1" destOrd="0" presId="urn:microsoft.com/office/officeart/2008/layout/HorizontalMultiLevelHierarchy"/>
    <dgm:cxn modelId="{A8D4EF2C-D24A-48AC-9DE1-38B5CEC9F76B}" type="presParOf" srcId="{3F458461-1F4B-4984-857F-DABB96272A41}" destId="{6B62107C-BBB8-47B9-9145-2C97A943CB08}" srcOrd="0" destOrd="0" presId="urn:microsoft.com/office/officeart/2008/layout/HorizontalMultiLevelHierarchy"/>
    <dgm:cxn modelId="{CCE1F018-8605-41EA-B019-BB291CB22B63}" type="presParOf" srcId="{3F458461-1F4B-4984-857F-DABB96272A41}" destId="{11ECA3D0-7627-4A30-9A5C-9110A1A12566}" srcOrd="1" destOrd="0" presId="urn:microsoft.com/office/officeart/2008/layout/HorizontalMultiLevelHierarchy"/>
    <dgm:cxn modelId="{CFCB50B3-81AB-4955-86A1-5C003B86F0A1}" type="presParOf" srcId="{6CCBCE7C-6229-415F-8514-5E9E77B617A1}" destId="{D36DB765-363B-41BF-9F85-A955ADD10CF8}" srcOrd="2" destOrd="0" presId="urn:microsoft.com/office/officeart/2008/layout/HorizontalMultiLevelHierarchy"/>
    <dgm:cxn modelId="{740D12A1-C950-43CC-87AE-DF647BEAE0D7}" type="presParOf" srcId="{D36DB765-363B-41BF-9F85-A955ADD10CF8}" destId="{77658863-F6E8-426F-BDBF-DB71065A095F}" srcOrd="0" destOrd="0" presId="urn:microsoft.com/office/officeart/2008/layout/HorizontalMultiLevelHierarchy"/>
    <dgm:cxn modelId="{9D7179C0-D4F8-4E65-A2E9-D0A52126F47E}" type="presParOf" srcId="{6CCBCE7C-6229-415F-8514-5E9E77B617A1}" destId="{EF976263-6838-40AC-9F1D-D8BD8387D6A8}" srcOrd="3" destOrd="0" presId="urn:microsoft.com/office/officeart/2008/layout/HorizontalMultiLevelHierarchy"/>
    <dgm:cxn modelId="{56FD37A3-8386-41E0-9922-119E6DD96260}" type="presParOf" srcId="{EF976263-6838-40AC-9F1D-D8BD8387D6A8}" destId="{FD0568CC-34BC-4908-84AB-552BFC698451}" srcOrd="0" destOrd="0" presId="urn:microsoft.com/office/officeart/2008/layout/HorizontalMultiLevelHierarchy"/>
    <dgm:cxn modelId="{AFA16F5D-12DC-4FE2-92FD-9238E86A9D85}" type="presParOf" srcId="{EF976263-6838-40AC-9F1D-D8BD8387D6A8}" destId="{C11A14A5-E742-4742-B17A-4965CC99A98F}" srcOrd="1" destOrd="0" presId="urn:microsoft.com/office/officeart/2008/layout/HorizontalMultiLevelHierarchy"/>
    <dgm:cxn modelId="{268590DA-D21C-4753-800C-7D40CF1B6EDD}" type="presParOf" srcId="{C11A14A5-E742-4742-B17A-4965CC99A98F}" destId="{558B9F5C-05B1-4DE5-B603-110622AE7C5A}" srcOrd="0" destOrd="0" presId="urn:microsoft.com/office/officeart/2008/layout/HorizontalMultiLevelHierarchy"/>
    <dgm:cxn modelId="{4597BB8B-23FB-47DA-BDE5-3452C851FD8F}" type="presParOf" srcId="{558B9F5C-05B1-4DE5-B603-110622AE7C5A}" destId="{F6FA695E-4CD3-4D3F-83EE-1B8CC5F16289}" srcOrd="0" destOrd="0" presId="urn:microsoft.com/office/officeart/2008/layout/HorizontalMultiLevelHierarchy"/>
    <dgm:cxn modelId="{BD37939E-B127-4123-BC18-D2BD2D417A02}" type="presParOf" srcId="{C11A14A5-E742-4742-B17A-4965CC99A98F}" destId="{2DC8B015-0722-4066-A059-4D811324FD5E}" srcOrd="1" destOrd="0" presId="urn:microsoft.com/office/officeart/2008/layout/HorizontalMultiLevelHierarchy"/>
    <dgm:cxn modelId="{28DB7EF7-AB45-4B2E-B01B-8A1CAA3C4C7E}" type="presParOf" srcId="{2DC8B015-0722-4066-A059-4D811324FD5E}" destId="{1DF640E8-DBF8-4C1D-999D-E536F25CFFAE}" srcOrd="0" destOrd="0" presId="urn:microsoft.com/office/officeart/2008/layout/HorizontalMultiLevelHierarchy"/>
    <dgm:cxn modelId="{2993D6F2-A439-4A00-BBFE-F64BCFA878A0}" type="presParOf" srcId="{2DC8B015-0722-4066-A059-4D811324FD5E}" destId="{F59810D0-A901-4A52-8921-DACAFB3531FE}" srcOrd="1" destOrd="0" presId="urn:microsoft.com/office/officeart/2008/layout/HorizontalMultiLevelHierarchy"/>
    <dgm:cxn modelId="{92BA843A-FE20-4E4E-A96D-8F0C4C08795C}" type="presParOf" srcId="{6CCBCE7C-6229-415F-8514-5E9E77B617A1}" destId="{3FD228E6-C363-49C8-99B5-54B4C9808A5F}" srcOrd="4" destOrd="0" presId="urn:microsoft.com/office/officeart/2008/layout/HorizontalMultiLevelHierarchy"/>
    <dgm:cxn modelId="{32E4C9D9-57BA-4369-9359-03426CF5573E}" type="presParOf" srcId="{3FD228E6-C363-49C8-99B5-54B4C9808A5F}" destId="{D17F8E12-8BE5-4854-B012-ADA0A7896007}" srcOrd="0" destOrd="0" presId="urn:microsoft.com/office/officeart/2008/layout/HorizontalMultiLevelHierarchy"/>
    <dgm:cxn modelId="{B9D4A46E-D4B5-4D98-8665-B9EEA2B9576B}" type="presParOf" srcId="{6CCBCE7C-6229-415F-8514-5E9E77B617A1}" destId="{56AAE2EA-4863-4C07-AF3C-2153933DAFC0}" srcOrd="5" destOrd="0" presId="urn:microsoft.com/office/officeart/2008/layout/HorizontalMultiLevelHierarchy"/>
    <dgm:cxn modelId="{507B5E36-6B90-4F9D-83E7-2889A0A94F31}" type="presParOf" srcId="{56AAE2EA-4863-4C07-AF3C-2153933DAFC0}" destId="{59AE558A-EDF4-4FCE-AF46-59208D528001}" srcOrd="0" destOrd="0" presId="urn:microsoft.com/office/officeart/2008/layout/HorizontalMultiLevelHierarchy"/>
    <dgm:cxn modelId="{D22F2D28-010B-4DB8-BE8B-60522052A5CF}" type="presParOf" srcId="{56AAE2EA-4863-4C07-AF3C-2153933DAFC0}" destId="{E8D4181C-46F8-4338-9415-03BB52FFEC34}" srcOrd="1" destOrd="0" presId="urn:microsoft.com/office/officeart/2008/layout/HorizontalMultiLevelHierarchy"/>
    <dgm:cxn modelId="{4344536F-9275-4FBD-820C-BC5AAD11F693}" type="presParOf" srcId="{E8D4181C-46F8-4338-9415-03BB52FFEC34}" destId="{D4D8CD21-207C-4382-9389-D9D06CFAACC9}" srcOrd="0" destOrd="0" presId="urn:microsoft.com/office/officeart/2008/layout/HorizontalMultiLevelHierarchy"/>
    <dgm:cxn modelId="{FA05C85B-179E-4146-9B32-392E9E62FF1A}" type="presParOf" srcId="{D4D8CD21-207C-4382-9389-D9D06CFAACC9}" destId="{A788387C-7994-4B02-80A8-7CE44ECFF01F}" srcOrd="0" destOrd="0" presId="urn:microsoft.com/office/officeart/2008/layout/HorizontalMultiLevelHierarchy"/>
    <dgm:cxn modelId="{C5204711-FC2A-420B-8B28-ED0FFF981CF4}" type="presParOf" srcId="{E8D4181C-46F8-4338-9415-03BB52FFEC34}" destId="{FCE004F0-7DC5-4347-99F2-468A9995992A}" srcOrd="1" destOrd="0" presId="urn:microsoft.com/office/officeart/2008/layout/HorizontalMultiLevelHierarchy"/>
    <dgm:cxn modelId="{9D3BDD03-9993-4262-9A40-8983B9790455}" type="presParOf" srcId="{FCE004F0-7DC5-4347-99F2-468A9995992A}" destId="{0C5E16A5-8545-49AD-8213-DB92884DC4F1}" srcOrd="0" destOrd="0" presId="urn:microsoft.com/office/officeart/2008/layout/HorizontalMultiLevelHierarchy"/>
    <dgm:cxn modelId="{14CAAF64-CACE-4B4B-914D-032C194BB76D}" type="presParOf" srcId="{FCE004F0-7DC5-4347-99F2-468A9995992A}" destId="{E2B8586C-3B49-4FE9-BBBF-9F0BBD5985A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011877-6531-44DB-90E1-6AF379B968B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4A93981F-2AEE-4CC1-AF13-036270D1117D}">
      <dgm:prSet phldrT="[Texto]"/>
      <dgm:spPr>
        <a:solidFill>
          <a:schemeClr val="accent4">
            <a:lumMod val="60000"/>
            <a:lumOff val="40000"/>
          </a:schemeClr>
        </a:solidFill>
      </dgm:spPr>
      <dgm:t>
        <a:bodyPr/>
        <a:lstStyle/>
        <a:p>
          <a:r>
            <a:rPr lang="es-ES" dirty="0">
              <a:solidFill>
                <a:schemeClr val="tx1"/>
              </a:solidFill>
            </a:rPr>
            <a:t>TIPOS DE ESTUDIOS ADMINISTRATIVOS</a:t>
          </a:r>
        </a:p>
      </dgm:t>
    </dgm:pt>
    <dgm:pt modelId="{A6A5A459-F23A-4C59-A4D2-A7CD66E8C4B8}" type="parTrans" cxnId="{5503FFC6-6D14-4C0B-BE03-45FEF8B3AC86}">
      <dgm:prSet/>
      <dgm:spPr/>
      <dgm:t>
        <a:bodyPr/>
        <a:lstStyle/>
        <a:p>
          <a:endParaRPr lang="es-ES"/>
        </a:p>
      </dgm:t>
    </dgm:pt>
    <dgm:pt modelId="{A20F2EDD-8968-466D-B80C-7AD74590C52A}" type="sibTrans" cxnId="{5503FFC6-6D14-4C0B-BE03-45FEF8B3AC86}">
      <dgm:prSet/>
      <dgm:spPr/>
      <dgm:t>
        <a:bodyPr/>
        <a:lstStyle/>
        <a:p>
          <a:endParaRPr lang="es-ES"/>
        </a:p>
      </dgm:t>
    </dgm:pt>
    <dgm:pt modelId="{C5B3CEFB-046B-4F99-B279-8360C9C0DF58}">
      <dgm:prSet phldrT="[Texto]"/>
      <dgm:spPr>
        <a:solidFill>
          <a:schemeClr val="accent6">
            <a:lumMod val="50000"/>
          </a:schemeClr>
        </a:solidFill>
      </dgm:spPr>
      <dgm:t>
        <a:bodyPr/>
        <a:lstStyle/>
        <a:p>
          <a:r>
            <a:rPr lang="es-ES" dirty="0"/>
            <a:t>DE ACUERDO AL MOMENTO EN QUE SE REALIZAN</a:t>
          </a:r>
        </a:p>
      </dgm:t>
    </dgm:pt>
    <dgm:pt modelId="{9E8012C5-ED77-47A6-8A71-389DCF26696F}" type="parTrans" cxnId="{667D4425-187B-4BA8-B7FC-788794155909}">
      <dgm:prSet/>
      <dgm:spPr/>
      <dgm:t>
        <a:bodyPr/>
        <a:lstStyle/>
        <a:p>
          <a:endParaRPr lang="es-ES"/>
        </a:p>
      </dgm:t>
    </dgm:pt>
    <dgm:pt modelId="{1F132A8A-CC2B-496F-8E35-A5774EAEE2FF}" type="sibTrans" cxnId="{667D4425-187B-4BA8-B7FC-788794155909}">
      <dgm:prSet/>
      <dgm:spPr/>
      <dgm:t>
        <a:bodyPr/>
        <a:lstStyle/>
        <a:p>
          <a:endParaRPr lang="es-ES"/>
        </a:p>
      </dgm:t>
    </dgm:pt>
    <dgm:pt modelId="{5CC5452F-1565-4124-8B72-214C5FE287CB}">
      <dgm:prSet phldrT="[Texto]"/>
      <dgm:spPr>
        <a:solidFill>
          <a:schemeClr val="accent6">
            <a:lumMod val="20000"/>
            <a:lumOff val="80000"/>
          </a:schemeClr>
        </a:solidFill>
      </dgm:spPr>
      <dgm:t>
        <a:bodyPr/>
        <a:lstStyle/>
        <a:p>
          <a:r>
            <a:rPr lang="es-ES" dirty="0">
              <a:solidFill>
                <a:schemeClr val="tx1"/>
              </a:solidFill>
            </a:rPr>
            <a:t>LONGITUDINALES</a:t>
          </a:r>
        </a:p>
      </dgm:t>
    </dgm:pt>
    <dgm:pt modelId="{83E70F43-7EEA-4EF2-AD4E-E9CA18B26815}" type="parTrans" cxnId="{DF6ADDE1-1656-41DF-98B0-621B00ADC152}">
      <dgm:prSet/>
      <dgm:spPr/>
      <dgm:t>
        <a:bodyPr/>
        <a:lstStyle/>
        <a:p>
          <a:endParaRPr lang="es-ES"/>
        </a:p>
      </dgm:t>
    </dgm:pt>
    <dgm:pt modelId="{081DE8DD-A306-48FC-9262-44C293A3047A}" type="sibTrans" cxnId="{DF6ADDE1-1656-41DF-98B0-621B00ADC152}">
      <dgm:prSet/>
      <dgm:spPr/>
      <dgm:t>
        <a:bodyPr/>
        <a:lstStyle/>
        <a:p>
          <a:endParaRPr lang="es-ES"/>
        </a:p>
      </dgm:t>
    </dgm:pt>
    <dgm:pt modelId="{905DFAFA-F6AC-46E1-A8FB-12A03AC27217}">
      <dgm:prSet phldrT="[Texto]"/>
      <dgm:spPr>
        <a:solidFill>
          <a:schemeClr val="accent6">
            <a:lumMod val="60000"/>
            <a:lumOff val="40000"/>
          </a:schemeClr>
        </a:solidFill>
      </dgm:spPr>
      <dgm:t>
        <a:bodyPr/>
        <a:lstStyle/>
        <a:p>
          <a:r>
            <a:rPr lang="es-ES" dirty="0">
              <a:solidFill>
                <a:schemeClr val="tx1"/>
              </a:solidFill>
            </a:rPr>
            <a:t>TRANSVERSALES</a:t>
          </a:r>
        </a:p>
      </dgm:t>
    </dgm:pt>
    <dgm:pt modelId="{605C0BF6-54C3-44E4-9F8B-493BB93FD0C0}" type="parTrans" cxnId="{9BCEBB12-C115-4B4D-80D6-B85D1AD466D6}">
      <dgm:prSet/>
      <dgm:spPr/>
      <dgm:t>
        <a:bodyPr/>
        <a:lstStyle/>
        <a:p>
          <a:endParaRPr lang="es-ES"/>
        </a:p>
      </dgm:t>
    </dgm:pt>
    <dgm:pt modelId="{A3996FFA-2C74-45BD-A13E-6F94328A2C4F}" type="sibTrans" cxnId="{9BCEBB12-C115-4B4D-80D6-B85D1AD466D6}">
      <dgm:prSet/>
      <dgm:spPr/>
      <dgm:t>
        <a:bodyPr/>
        <a:lstStyle/>
        <a:p>
          <a:endParaRPr lang="es-ES"/>
        </a:p>
      </dgm:t>
    </dgm:pt>
    <dgm:pt modelId="{38C704F3-368A-45D7-8340-3B0A8DFF7D08}">
      <dgm:prSet phldrT="[Texto]"/>
      <dgm:spPr>
        <a:solidFill>
          <a:schemeClr val="accent6">
            <a:lumMod val="20000"/>
            <a:lumOff val="80000"/>
          </a:schemeClr>
        </a:solidFill>
      </dgm:spPr>
      <dgm:t>
        <a:bodyPr/>
        <a:lstStyle/>
        <a:p>
          <a:r>
            <a:rPr lang="es-ES" dirty="0">
              <a:solidFill>
                <a:schemeClr val="tx1"/>
              </a:solidFill>
            </a:rPr>
            <a:t>Son aquellos que estudian un fenómeno y su evolución a través de un continuo de tiempo.</a:t>
          </a:r>
        </a:p>
      </dgm:t>
    </dgm:pt>
    <dgm:pt modelId="{68AB4781-7E64-468A-A00A-B4CE52AA9B17}" type="parTrans" cxnId="{0EB434C9-74C1-4A05-AFD8-2BC4B8041702}">
      <dgm:prSet/>
      <dgm:spPr/>
      <dgm:t>
        <a:bodyPr/>
        <a:lstStyle/>
        <a:p>
          <a:endParaRPr lang="es-ES"/>
        </a:p>
      </dgm:t>
    </dgm:pt>
    <dgm:pt modelId="{EAA06D24-F427-45FA-9D04-62000E09852F}" type="sibTrans" cxnId="{0EB434C9-74C1-4A05-AFD8-2BC4B8041702}">
      <dgm:prSet/>
      <dgm:spPr/>
      <dgm:t>
        <a:bodyPr/>
        <a:lstStyle/>
        <a:p>
          <a:endParaRPr lang="es-ES"/>
        </a:p>
      </dgm:t>
    </dgm:pt>
    <dgm:pt modelId="{E3315BB0-0D88-492F-97F4-919E581C45A3}">
      <dgm:prSet phldrT="[Texto]"/>
      <dgm:spPr>
        <a:solidFill>
          <a:schemeClr val="accent6">
            <a:lumMod val="60000"/>
            <a:lumOff val="40000"/>
          </a:schemeClr>
        </a:solidFill>
      </dgm:spPr>
      <dgm:t>
        <a:bodyPr/>
        <a:lstStyle/>
        <a:p>
          <a:r>
            <a:rPr lang="es-ES" dirty="0">
              <a:solidFill>
                <a:schemeClr val="tx1"/>
              </a:solidFill>
            </a:rPr>
            <a:t>Son aquellos que estudian un fenómeno y su evolución a través de varios casos de distintas etapas y en un mismo momento.</a:t>
          </a:r>
        </a:p>
      </dgm:t>
    </dgm:pt>
    <dgm:pt modelId="{AC85343D-54FC-473E-BD58-90942D72A432}" type="parTrans" cxnId="{E443DAC6-41FA-47EA-8EB7-458BF4BCDF16}">
      <dgm:prSet/>
      <dgm:spPr/>
      <dgm:t>
        <a:bodyPr/>
        <a:lstStyle/>
        <a:p>
          <a:endParaRPr lang="es-ES"/>
        </a:p>
      </dgm:t>
    </dgm:pt>
    <dgm:pt modelId="{A5D8D73A-6F6A-4D64-B92F-3CB62EABFA11}" type="sibTrans" cxnId="{E443DAC6-41FA-47EA-8EB7-458BF4BCDF16}">
      <dgm:prSet/>
      <dgm:spPr/>
      <dgm:t>
        <a:bodyPr/>
        <a:lstStyle/>
        <a:p>
          <a:endParaRPr lang="es-ES"/>
        </a:p>
      </dgm:t>
    </dgm:pt>
    <dgm:pt modelId="{BB24FE5D-40FA-4FA7-B3EA-3EEE538C231E}">
      <dgm:prSet phldrT="[Texto]"/>
      <dgm:spPr>
        <a:solidFill>
          <a:schemeClr val="accent6">
            <a:lumMod val="40000"/>
            <a:lumOff val="60000"/>
          </a:schemeClr>
        </a:solidFill>
      </dgm:spPr>
      <dgm:t>
        <a:bodyPr/>
        <a:lstStyle/>
        <a:p>
          <a:r>
            <a:rPr lang="es-ES" dirty="0">
              <a:solidFill>
                <a:schemeClr val="tx1"/>
              </a:solidFill>
            </a:rPr>
            <a:t>FINALES O DEFINITIVOS</a:t>
          </a:r>
        </a:p>
      </dgm:t>
    </dgm:pt>
    <dgm:pt modelId="{1312E027-90B1-4A44-B28E-7EC12CB38B1A}" type="sibTrans" cxnId="{A3F1A9BC-75BC-4767-ABE9-A9679E179730}">
      <dgm:prSet/>
      <dgm:spPr/>
      <dgm:t>
        <a:bodyPr/>
        <a:lstStyle/>
        <a:p>
          <a:endParaRPr lang="es-ES"/>
        </a:p>
      </dgm:t>
    </dgm:pt>
    <dgm:pt modelId="{0924C572-ED14-49CA-A5A9-314FE9586A67}" type="parTrans" cxnId="{A3F1A9BC-75BC-4767-ABE9-A9679E179730}">
      <dgm:prSet/>
      <dgm:spPr/>
      <dgm:t>
        <a:bodyPr/>
        <a:lstStyle/>
        <a:p>
          <a:endParaRPr lang="es-ES"/>
        </a:p>
      </dgm:t>
    </dgm:pt>
    <dgm:pt modelId="{2DF20B73-C476-4279-822A-9603517593D8}">
      <dgm:prSet phldrT="[Texto]"/>
      <dgm:spPr>
        <a:solidFill>
          <a:schemeClr val="accent6">
            <a:lumMod val="40000"/>
            <a:lumOff val="60000"/>
          </a:schemeClr>
        </a:solidFill>
      </dgm:spPr>
      <dgm:t>
        <a:bodyPr/>
        <a:lstStyle/>
        <a:p>
          <a:r>
            <a:rPr lang="es-ES" dirty="0">
              <a:solidFill>
                <a:schemeClr val="tx1"/>
              </a:solidFill>
            </a:rPr>
            <a:t>Es la conclusión de un estudio y de donde se derivan los reportes de investigación.</a:t>
          </a:r>
        </a:p>
      </dgm:t>
    </dgm:pt>
    <dgm:pt modelId="{C1A09C4B-C2EB-4F64-90BA-ABDEB5BF0B54}" type="parTrans" cxnId="{A3F46FF5-1981-4E25-AFAB-4F05BE22873C}">
      <dgm:prSet/>
      <dgm:spPr/>
      <dgm:t>
        <a:bodyPr/>
        <a:lstStyle/>
        <a:p>
          <a:endParaRPr lang="es-ES"/>
        </a:p>
      </dgm:t>
    </dgm:pt>
    <dgm:pt modelId="{FE1921A1-B815-4921-8F43-8A3767B1E102}" type="sibTrans" cxnId="{A3F46FF5-1981-4E25-AFAB-4F05BE22873C}">
      <dgm:prSet/>
      <dgm:spPr/>
      <dgm:t>
        <a:bodyPr/>
        <a:lstStyle/>
        <a:p>
          <a:endParaRPr lang="es-ES"/>
        </a:p>
      </dgm:t>
    </dgm:pt>
    <dgm:pt modelId="{535943D0-B924-4906-AA13-7BF6478C5AAB}" type="pres">
      <dgm:prSet presAssocID="{59011877-6531-44DB-90E1-6AF379B968B5}" presName="Name0" presStyleCnt="0">
        <dgm:presLayoutVars>
          <dgm:chPref val="1"/>
          <dgm:dir/>
          <dgm:animOne val="branch"/>
          <dgm:animLvl val="lvl"/>
          <dgm:resizeHandles val="exact"/>
        </dgm:presLayoutVars>
      </dgm:prSet>
      <dgm:spPr/>
    </dgm:pt>
    <dgm:pt modelId="{2DB47758-86B9-4CD6-B7F5-C993C8E4DA43}" type="pres">
      <dgm:prSet presAssocID="{4A93981F-2AEE-4CC1-AF13-036270D1117D}" presName="root1" presStyleCnt="0"/>
      <dgm:spPr/>
    </dgm:pt>
    <dgm:pt modelId="{DE43ED9D-516C-446D-844B-113757CE3E9A}" type="pres">
      <dgm:prSet presAssocID="{4A93981F-2AEE-4CC1-AF13-036270D1117D}" presName="LevelOneTextNode" presStyleLbl="node0" presStyleIdx="0" presStyleCnt="1">
        <dgm:presLayoutVars>
          <dgm:chPref val="3"/>
        </dgm:presLayoutVars>
      </dgm:prSet>
      <dgm:spPr/>
    </dgm:pt>
    <dgm:pt modelId="{93480A90-0532-403F-9D66-DB31CD6B484B}" type="pres">
      <dgm:prSet presAssocID="{4A93981F-2AEE-4CC1-AF13-036270D1117D}" presName="level2hierChild" presStyleCnt="0"/>
      <dgm:spPr/>
    </dgm:pt>
    <dgm:pt modelId="{B9ADDA83-01E8-41C0-9ACD-AF957289C745}" type="pres">
      <dgm:prSet presAssocID="{9E8012C5-ED77-47A6-8A71-389DCF26696F}" presName="conn2-1" presStyleLbl="parChTrans1D2" presStyleIdx="0" presStyleCnt="1"/>
      <dgm:spPr/>
    </dgm:pt>
    <dgm:pt modelId="{330DB8FF-A91B-42EC-95EC-A453A9D0C184}" type="pres">
      <dgm:prSet presAssocID="{9E8012C5-ED77-47A6-8A71-389DCF26696F}" presName="connTx" presStyleLbl="parChTrans1D2" presStyleIdx="0" presStyleCnt="1"/>
      <dgm:spPr/>
    </dgm:pt>
    <dgm:pt modelId="{18A80B69-5537-49B9-99B9-F1FD388A3F2E}" type="pres">
      <dgm:prSet presAssocID="{C5B3CEFB-046B-4F99-B279-8360C9C0DF58}" presName="root2" presStyleCnt="0"/>
      <dgm:spPr/>
    </dgm:pt>
    <dgm:pt modelId="{C0EF91A8-FBDE-435E-82C3-71643B9E455A}" type="pres">
      <dgm:prSet presAssocID="{C5B3CEFB-046B-4F99-B279-8360C9C0DF58}" presName="LevelTwoTextNode" presStyleLbl="node2" presStyleIdx="0" presStyleCnt="1">
        <dgm:presLayoutVars>
          <dgm:chPref val="3"/>
        </dgm:presLayoutVars>
      </dgm:prSet>
      <dgm:spPr/>
    </dgm:pt>
    <dgm:pt modelId="{C4C1835F-F3D7-454D-B912-CC6E7BA6A5B1}" type="pres">
      <dgm:prSet presAssocID="{C5B3CEFB-046B-4F99-B279-8360C9C0DF58}" presName="level3hierChild" presStyleCnt="0"/>
      <dgm:spPr/>
    </dgm:pt>
    <dgm:pt modelId="{41B26B00-A496-4268-A2DB-DA4A82BE2A3A}" type="pres">
      <dgm:prSet presAssocID="{83E70F43-7EEA-4EF2-AD4E-E9CA18B26815}" presName="conn2-1" presStyleLbl="parChTrans1D3" presStyleIdx="0" presStyleCnt="3"/>
      <dgm:spPr/>
    </dgm:pt>
    <dgm:pt modelId="{F415D672-4795-4AC6-909D-93D7DB43E112}" type="pres">
      <dgm:prSet presAssocID="{83E70F43-7EEA-4EF2-AD4E-E9CA18B26815}" presName="connTx" presStyleLbl="parChTrans1D3" presStyleIdx="0" presStyleCnt="3"/>
      <dgm:spPr/>
    </dgm:pt>
    <dgm:pt modelId="{8C8DD1E4-9D90-4078-B601-E747A452C054}" type="pres">
      <dgm:prSet presAssocID="{5CC5452F-1565-4124-8B72-214C5FE287CB}" presName="root2" presStyleCnt="0"/>
      <dgm:spPr/>
    </dgm:pt>
    <dgm:pt modelId="{6DF1D1B4-CEC8-483A-AB12-616136BC346F}" type="pres">
      <dgm:prSet presAssocID="{5CC5452F-1565-4124-8B72-214C5FE287CB}" presName="LevelTwoTextNode" presStyleLbl="node3" presStyleIdx="0" presStyleCnt="3">
        <dgm:presLayoutVars>
          <dgm:chPref val="3"/>
        </dgm:presLayoutVars>
      </dgm:prSet>
      <dgm:spPr/>
    </dgm:pt>
    <dgm:pt modelId="{2D25C8C0-4DB3-4129-B113-DD778B80C724}" type="pres">
      <dgm:prSet presAssocID="{5CC5452F-1565-4124-8B72-214C5FE287CB}" presName="level3hierChild" presStyleCnt="0"/>
      <dgm:spPr/>
    </dgm:pt>
    <dgm:pt modelId="{0DE8F72A-9641-4F76-824D-30DFDACD6016}" type="pres">
      <dgm:prSet presAssocID="{68AB4781-7E64-468A-A00A-B4CE52AA9B17}" presName="conn2-1" presStyleLbl="parChTrans1D4" presStyleIdx="0" presStyleCnt="3"/>
      <dgm:spPr/>
    </dgm:pt>
    <dgm:pt modelId="{DB00A5D0-4234-405B-8AAC-8B1619CC9CB9}" type="pres">
      <dgm:prSet presAssocID="{68AB4781-7E64-468A-A00A-B4CE52AA9B17}" presName="connTx" presStyleLbl="parChTrans1D4" presStyleIdx="0" presStyleCnt="3"/>
      <dgm:spPr/>
    </dgm:pt>
    <dgm:pt modelId="{B91D167F-0671-4E93-BA64-00E4FF6B9198}" type="pres">
      <dgm:prSet presAssocID="{38C704F3-368A-45D7-8340-3B0A8DFF7D08}" presName="root2" presStyleCnt="0"/>
      <dgm:spPr/>
    </dgm:pt>
    <dgm:pt modelId="{E4652F85-2991-4CA7-A7D3-521BE09B6750}" type="pres">
      <dgm:prSet presAssocID="{38C704F3-368A-45D7-8340-3B0A8DFF7D08}" presName="LevelTwoTextNode" presStyleLbl="node4" presStyleIdx="0" presStyleCnt="3" custScaleY="212916">
        <dgm:presLayoutVars>
          <dgm:chPref val="3"/>
        </dgm:presLayoutVars>
      </dgm:prSet>
      <dgm:spPr/>
    </dgm:pt>
    <dgm:pt modelId="{39213490-924D-42DA-8A8E-E0E70ADE899B}" type="pres">
      <dgm:prSet presAssocID="{38C704F3-368A-45D7-8340-3B0A8DFF7D08}" presName="level3hierChild" presStyleCnt="0"/>
      <dgm:spPr/>
    </dgm:pt>
    <dgm:pt modelId="{F006C79F-6E4C-4A4C-8FDF-491A04FA0E84}" type="pres">
      <dgm:prSet presAssocID="{605C0BF6-54C3-44E4-9F8B-493BB93FD0C0}" presName="conn2-1" presStyleLbl="parChTrans1D3" presStyleIdx="1" presStyleCnt="3"/>
      <dgm:spPr/>
    </dgm:pt>
    <dgm:pt modelId="{B65D8DCE-02E6-4A92-9014-2F77AEF41024}" type="pres">
      <dgm:prSet presAssocID="{605C0BF6-54C3-44E4-9F8B-493BB93FD0C0}" presName="connTx" presStyleLbl="parChTrans1D3" presStyleIdx="1" presStyleCnt="3"/>
      <dgm:spPr/>
    </dgm:pt>
    <dgm:pt modelId="{1326716E-C173-48B4-81DC-C77EED9319D4}" type="pres">
      <dgm:prSet presAssocID="{905DFAFA-F6AC-46E1-A8FB-12A03AC27217}" presName="root2" presStyleCnt="0"/>
      <dgm:spPr/>
    </dgm:pt>
    <dgm:pt modelId="{2400AAED-6F6D-418B-9D83-F2DA72A0BC7A}" type="pres">
      <dgm:prSet presAssocID="{905DFAFA-F6AC-46E1-A8FB-12A03AC27217}" presName="LevelTwoTextNode" presStyleLbl="node3" presStyleIdx="1" presStyleCnt="3">
        <dgm:presLayoutVars>
          <dgm:chPref val="3"/>
        </dgm:presLayoutVars>
      </dgm:prSet>
      <dgm:spPr/>
    </dgm:pt>
    <dgm:pt modelId="{9AC8702A-B36A-4C12-9E24-4B46ECE75EC6}" type="pres">
      <dgm:prSet presAssocID="{905DFAFA-F6AC-46E1-A8FB-12A03AC27217}" presName="level3hierChild" presStyleCnt="0"/>
      <dgm:spPr/>
    </dgm:pt>
    <dgm:pt modelId="{C39342DD-02B8-472A-8597-55F5BAE6FD83}" type="pres">
      <dgm:prSet presAssocID="{AC85343D-54FC-473E-BD58-90942D72A432}" presName="conn2-1" presStyleLbl="parChTrans1D4" presStyleIdx="1" presStyleCnt="3"/>
      <dgm:spPr/>
    </dgm:pt>
    <dgm:pt modelId="{742B5924-AB08-4CC5-AF0C-CD6558D2F17C}" type="pres">
      <dgm:prSet presAssocID="{AC85343D-54FC-473E-BD58-90942D72A432}" presName="connTx" presStyleLbl="parChTrans1D4" presStyleIdx="1" presStyleCnt="3"/>
      <dgm:spPr/>
    </dgm:pt>
    <dgm:pt modelId="{E5FD6C81-F039-46B9-A3C0-73CB6BCEB034}" type="pres">
      <dgm:prSet presAssocID="{E3315BB0-0D88-492F-97F4-919E581C45A3}" presName="root2" presStyleCnt="0"/>
      <dgm:spPr/>
    </dgm:pt>
    <dgm:pt modelId="{EE76D844-232B-438A-AF78-ECE6D2F16763}" type="pres">
      <dgm:prSet presAssocID="{E3315BB0-0D88-492F-97F4-919E581C45A3}" presName="LevelTwoTextNode" presStyleLbl="node4" presStyleIdx="1" presStyleCnt="3" custScaleY="205177">
        <dgm:presLayoutVars>
          <dgm:chPref val="3"/>
        </dgm:presLayoutVars>
      </dgm:prSet>
      <dgm:spPr/>
    </dgm:pt>
    <dgm:pt modelId="{746B41EA-AC8A-47CF-9E6B-DC704E7163AF}" type="pres">
      <dgm:prSet presAssocID="{E3315BB0-0D88-492F-97F4-919E581C45A3}" presName="level3hierChild" presStyleCnt="0"/>
      <dgm:spPr/>
    </dgm:pt>
    <dgm:pt modelId="{558FABB0-8C56-4CFD-A72A-9AE2D9CFD8C9}" type="pres">
      <dgm:prSet presAssocID="{0924C572-ED14-49CA-A5A9-314FE9586A67}" presName="conn2-1" presStyleLbl="parChTrans1D3" presStyleIdx="2" presStyleCnt="3"/>
      <dgm:spPr/>
    </dgm:pt>
    <dgm:pt modelId="{0242FC14-5D5F-4DE5-B829-CEF47FD1A0EB}" type="pres">
      <dgm:prSet presAssocID="{0924C572-ED14-49CA-A5A9-314FE9586A67}" presName="connTx" presStyleLbl="parChTrans1D3" presStyleIdx="2" presStyleCnt="3"/>
      <dgm:spPr/>
    </dgm:pt>
    <dgm:pt modelId="{F80CDDDF-0FD7-4B72-9B4B-B3E42393CB8A}" type="pres">
      <dgm:prSet presAssocID="{BB24FE5D-40FA-4FA7-B3EA-3EEE538C231E}" presName="root2" presStyleCnt="0"/>
      <dgm:spPr/>
    </dgm:pt>
    <dgm:pt modelId="{7B055C15-2F6E-4E61-A257-FBEE3AC5ACD9}" type="pres">
      <dgm:prSet presAssocID="{BB24FE5D-40FA-4FA7-B3EA-3EEE538C231E}" presName="LevelTwoTextNode" presStyleLbl="node3" presStyleIdx="2" presStyleCnt="3">
        <dgm:presLayoutVars>
          <dgm:chPref val="3"/>
        </dgm:presLayoutVars>
      </dgm:prSet>
      <dgm:spPr/>
    </dgm:pt>
    <dgm:pt modelId="{44EC5C5A-5C08-4A3C-A03E-26AA763A94B1}" type="pres">
      <dgm:prSet presAssocID="{BB24FE5D-40FA-4FA7-B3EA-3EEE538C231E}" presName="level3hierChild" presStyleCnt="0"/>
      <dgm:spPr/>
    </dgm:pt>
    <dgm:pt modelId="{2797AB8B-0C17-433E-B943-0D8F17D9E32B}" type="pres">
      <dgm:prSet presAssocID="{C1A09C4B-C2EB-4F64-90BA-ABDEB5BF0B54}" presName="conn2-1" presStyleLbl="parChTrans1D4" presStyleIdx="2" presStyleCnt="3"/>
      <dgm:spPr/>
    </dgm:pt>
    <dgm:pt modelId="{9F2644F0-D847-4278-B071-3DBE29E3BCFC}" type="pres">
      <dgm:prSet presAssocID="{C1A09C4B-C2EB-4F64-90BA-ABDEB5BF0B54}" presName="connTx" presStyleLbl="parChTrans1D4" presStyleIdx="2" presStyleCnt="3"/>
      <dgm:spPr/>
    </dgm:pt>
    <dgm:pt modelId="{2411F522-3622-4EF7-B18A-284B77F061EC}" type="pres">
      <dgm:prSet presAssocID="{2DF20B73-C476-4279-822A-9603517593D8}" presName="root2" presStyleCnt="0"/>
      <dgm:spPr/>
    </dgm:pt>
    <dgm:pt modelId="{52072AD6-B1FC-4D57-9A68-15609E03BA2F}" type="pres">
      <dgm:prSet presAssocID="{2DF20B73-C476-4279-822A-9603517593D8}" presName="LevelTwoTextNode" presStyleLbl="node4" presStyleIdx="2" presStyleCnt="3" custScaleY="221047">
        <dgm:presLayoutVars>
          <dgm:chPref val="3"/>
        </dgm:presLayoutVars>
      </dgm:prSet>
      <dgm:spPr/>
    </dgm:pt>
    <dgm:pt modelId="{E58F99DE-436A-4BEB-BBFF-66ACFD971EF4}" type="pres">
      <dgm:prSet presAssocID="{2DF20B73-C476-4279-822A-9603517593D8}" presName="level3hierChild" presStyleCnt="0"/>
      <dgm:spPr/>
    </dgm:pt>
  </dgm:ptLst>
  <dgm:cxnLst>
    <dgm:cxn modelId="{0CC2A312-9118-4ECE-94E5-D3B0DD2AE761}" type="presOf" srcId="{68AB4781-7E64-468A-A00A-B4CE52AA9B17}" destId="{0DE8F72A-9641-4F76-824D-30DFDACD6016}" srcOrd="0" destOrd="0" presId="urn:microsoft.com/office/officeart/2008/layout/HorizontalMultiLevelHierarchy"/>
    <dgm:cxn modelId="{9BCEBB12-C115-4B4D-80D6-B85D1AD466D6}" srcId="{C5B3CEFB-046B-4F99-B279-8360C9C0DF58}" destId="{905DFAFA-F6AC-46E1-A8FB-12A03AC27217}" srcOrd="1" destOrd="0" parTransId="{605C0BF6-54C3-44E4-9F8B-493BB93FD0C0}" sibTransId="{A3996FFA-2C74-45BD-A13E-6F94328A2C4F}"/>
    <dgm:cxn modelId="{827ED71F-C3EF-4463-A02C-F11A579642FE}" type="presOf" srcId="{2DF20B73-C476-4279-822A-9603517593D8}" destId="{52072AD6-B1FC-4D57-9A68-15609E03BA2F}" srcOrd="0" destOrd="0" presId="urn:microsoft.com/office/officeart/2008/layout/HorizontalMultiLevelHierarchy"/>
    <dgm:cxn modelId="{667D4425-187B-4BA8-B7FC-788794155909}" srcId="{4A93981F-2AEE-4CC1-AF13-036270D1117D}" destId="{C5B3CEFB-046B-4F99-B279-8360C9C0DF58}" srcOrd="0" destOrd="0" parTransId="{9E8012C5-ED77-47A6-8A71-389DCF26696F}" sibTransId="{1F132A8A-CC2B-496F-8E35-A5774EAEE2FF}"/>
    <dgm:cxn modelId="{8F02C528-4465-4037-B471-BDAB2F137C37}" type="presOf" srcId="{4A93981F-2AEE-4CC1-AF13-036270D1117D}" destId="{DE43ED9D-516C-446D-844B-113757CE3E9A}" srcOrd="0" destOrd="0" presId="urn:microsoft.com/office/officeart/2008/layout/HorizontalMultiLevelHierarchy"/>
    <dgm:cxn modelId="{00B06A2A-8B51-49AF-BC86-6B1861B0A3A4}" type="presOf" srcId="{E3315BB0-0D88-492F-97F4-919E581C45A3}" destId="{EE76D844-232B-438A-AF78-ECE6D2F16763}" srcOrd="0" destOrd="0" presId="urn:microsoft.com/office/officeart/2008/layout/HorizontalMultiLevelHierarchy"/>
    <dgm:cxn modelId="{DB661E2E-3E0B-40E5-8199-319674979D72}" type="presOf" srcId="{83E70F43-7EEA-4EF2-AD4E-E9CA18B26815}" destId="{F415D672-4795-4AC6-909D-93D7DB43E112}" srcOrd="1" destOrd="0" presId="urn:microsoft.com/office/officeart/2008/layout/HorizontalMultiLevelHierarchy"/>
    <dgm:cxn modelId="{7C077041-7A9B-421F-AA29-46298960A55A}" type="presOf" srcId="{68AB4781-7E64-468A-A00A-B4CE52AA9B17}" destId="{DB00A5D0-4234-405B-8AAC-8B1619CC9CB9}" srcOrd="1" destOrd="0" presId="urn:microsoft.com/office/officeart/2008/layout/HorizontalMultiLevelHierarchy"/>
    <dgm:cxn modelId="{12187941-74AE-45BB-BC5B-1F14BFE2A1C2}" type="presOf" srcId="{0924C572-ED14-49CA-A5A9-314FE9586A67}" destId="{558FABB0-8C56-4CFD-A72A-9AE2D9CFD8C9}" srcOrd="0" destOrd="0" presId="urn:microsoft.com/office/officeart/2008/layout/HorizontalMultiLevelHierarchy"/>
    <dgm:cxn modelId="{448AF943-96C1-4071-8873-050FD598D9F3}" type="presOf" srcId="{38C704F3-368A-45D7-8340-3B0A8DFF7D08}" destId="{E4652F85-2991-4CA7-A7D3-521BE09B6750}" srcOrd="0" destOrd="0" presId="urn:microsoft.com/office/officeart/2008/layout/HorizontalMultiLevelHierarchy"/>
    <dgm:cxn modelId="{C5EACE44-4D30-4B94-A7D8-30D6E0732A4D}" type="presOf" srcId="{AC85343D-54FC-473E-BD58-90942D72A432}" destId="{C39342DD-02B8-472A-8597-55F5BAE6FD83}" srcOrd="0" destOrd="0" presId="urn:microsoft.com/office/officeart/2008/layout/HorizontalMultiLevelHierarchy"/>
    <dgm:cxn modelId="{8504124E-AAA4-4DEA-9D46-09CAEF14C5AB}" type="presOf" srcId="{C5B3CEFB-046B-4F99-B279-8360C9C0DF58}" destId="{C0EF91A8-FBDE-435E-82C3-71643B9E455A}" srcOrd="0" destOrd="0" presId="urn:microsoft.com/office/officeart/2008/layout/HorizontalMultiLevelHierarchy"/>
    <dgm:cxn modelId="{D79B4453-ECAE-49B5-AB3A-2125B4A9CB46}" type="presOf" srcId="{9E8012C5-ED77-47A6-8A71-389DCF26696F}" destId="{B9ADDA83-01E8-41C0-9ACD-AF957289C745}" srcOrd="0" destOrd="0" presId="urn:microsoft.com/office/officeart/2008/layout/HorizontalMultiLevelHierarchy"/>
    <dgm:cxn modelId="{B1E9EC61-FD2D-4826-97C4-6158A3BFE266}" type="presOf" srcId="{905DFAFA-F6AC-46E1-A8FB-12A03AC27217}" destId="{2400AAED-6F6D-418B-9D83-F2DA72A0BC7A}" srcOrd="0" destOrd="0" presId="urn:microsoft.com/office/officeart/2008/layout/HorizontalMultiLevelHierarchy"/>
    <dgm:cxn modelId="{0489C173-CF34-4428-99F8-2E6C7357D19B}" type="presOf" srcId="{9E8012C5-ED77-47A6-8A71-389DCF26696F}" destId="{330DB8FF-A91B-42EC-95EC-A453A9D0C184}" srcOrd="1" destOrd="0" presId="urn:microsoft.com/office/officeart/2008/layout/HorizontalMultiLevelHierarchy"/>
    <dgm:cxn modelId="{D1D39E87-50B5-476C-9032-EA39761D3DB9}" type="presOf" srcId="{C1A09C4B-C2EB-4F64-90BA-ABDEB5BF0B54}" destId="{2797AB8B-0C17-433E-B943-0D8F17D9E32B}" srcOrd="0" destOrd="0" presId="urn:microsoft.com/office/officeart/2008/layout/HorizontalMultiLevelHierarchy"/>
    <dgm:cxn modelId="{29C8C19E-6AF9-4C6C-A709-112224EA662B}" type="presOf" srcId="{AC85343D-54FC-473E-BD58-90942D72A432}" destId="{742B5924-AB08-4CC5-AF0C-CD6558D2F17C}" srcOrd="1" destOrd="0" presId="urn:microsoft.com/office/officeart/2008/layout/HorizontalMultiLevelHierarchy"/>
    <dgm:cxn modelId="{A3F1A9BC-75BC-4767-ABE9-A9679E179730}" srcId="{C5B3CEFB-046B-4F99-B279-8360C9C0DF58}" destId="{BB24FE5D-40FA-4FA7-B3EA-3EEE538C231E}" srcOrd="2" destOrd="0" parTransId="{0924C572-ED14-49CA-A5A9-314FE9586A67}" sibTransId="{1312E027-90B1-4A44-B28E-7EC12CB38B1A}"/>
    <dgm:cxn modelId="{3DE5B9BD-396D-4F81-B383-96B88D7226E8}" type="presOf" srcId="{5CC5452F-1565-4124-8B72-214C5FE287CB}" destId="{6DF1D1B4-CEC8-483A-AB12-616136BC346F}" srcOrd="0" destOrd="0" presId="urn:microsoft.com/office/officeart/2008/layout/HorizontalMultiLevelHierarchy"/>
    <dgm:cxn modelId="{E443DAC6-41FA-47EA-8EB7-458BF4BCDF16}" srcId="{905DFAFA-F6AC-46E1-A8FB-12A03AC27217}" destId="{E3315BB0-0D88-492F-97F4-919E581C45A3}" srcOrd="0" destOrd="0" parTransId="{AC85343D-54FC-473E-BD58-90942D72A432}" sibTransId="{A5D8D73A-6F6A-4D64-B92F-3CB62EABFA11}"/>
    <dgm:cxn modelId="{5503FFC6-6D14-4C0B-BE03-45FEF8B3AC86}" srcId="{59011877-6531-44DB-90E1-6AF379B968B5}" destId="{4A93981F-2AEE-4CC1-AF13-036270D1117D}" srcOrd="0" destOrd="0" parTransId="{A6A5A459-F23A-4C59-A4D2-A7CD66E8C4B8}" sibTransId="{A20F2EDD-8968-466D-B80C-7AD74590C52A}"/>
    <dgm:cxn modelId="{0EB434C9-74C1-4A05-AFD8-2BC4B8041702}" srcId="{5CC5452F-1565-4124-8B72-214C5FE287CB}" destId="{38C704F3-368A-45D7-8340-3B0A8DFF7D08}" srcOrd="0" destOrd="0" parTransId="{68AB4781-7E64-468A-A00A-B4CE52AA9B17}" sibTransId="{EAA06D24-F427-45FA-9D04-62000E09852F}"/>
    <dgm:cxn modelId="{B0BD1FCC-AA3C-451D-AEA5-3EF7138C77E2}" type="presOf" srcId="{BB24FE5D-40FA-4FA7-B3EA-3EEE538C231E}" destId="{7B055C15-2F6E-4E61-A257-FBEE3AC5ACD9}" srcOrd="0" destOrd="0" presId="urn:microsoft.com/office/officeart/2008/layout/HorizontalMultiLevelHierarchy"/>
    <dgm:cxn modelId="{7C091BD1-6A20-4D77-A5A7-B85C9A8D83D9}" type="presOf" srcId="{0924C572-ED14-49CA-A5A9-314FE9586A67}" destId="{0242FC14-5D5F-4DE5-B829-CEF47FD1A0EB}" srcOrd="1" destOrd="0" presId="urn:microsoft.com/office/officeart/2008/layout/HorizontalMultiLevelHierarchy"/>
    <dgm:cxn modelId="{BE3829D1-F457-4AD9-BA18-4A2934DDDB28}" type="presOf" srcId="{59011877-6531-44DB-90E1-6AF379B968B5}" destId="{535943D0-B924-4906-AA13-7BF6478C5AAB}" srcOrd="0" destOrd="0" presId="urn:microsoft.com/office/officeart/2008/layout/HorizontalMultiLevelHierarchy"/>
    <dgm:cxn modelId="{DF6ADDE1-1656-41DF-98B0-621B00ADC152}" srcId="{C5B3CEFB-046B-4F99-B279-8360C9C0DF58}" destId="{5CC5452F-1565-4124-8B72-214C5FE287CB}" srcOrd="0" destOrd="0" parTransId="{83E70F43-7EEA-4EF2-AD4E-E9CA18B26815}" sibTransId="{081DE8DD-A306-48FC-9262-44C293A3047A}"/>
    <dgm:cxn modelId="{549E04EA-A30D-4A36-821A-E3A2AB85B68F}" type="presOf" srcId="{605C0BF6-54C3-44E4-9F8B-493BB93FD0C0}" destId="{B65D8DCE-02E6-4A92-9014-2F77AEF41024}" srcOrd="1" destOrd="0" presId="urn:microsoft.com/office/officeart/2008/layout/HorizontalMultiLevelHierarchy"/>
    <dgm:cxn modelId="{3A197FF1-24F3-4C4A-82BA-E2890B3A73E5}" type="presOf" srcId="{83E70F43-7EEA-4EF2-AD4E-E9CA18B26815}" destId="{41B26B00-A496-4268-A2DB-DA4A82BE2A3A}" srcOrd="0" destOrd="0" presId="urn:microsoft.com/office/officeart/2008/layout/HorizontalMultiLevelHierarchy"/>
    <dgm:cxn modelId="{A3F46FF5-1981-4E25-AFAB-4F05BE22873C}" srcId="{BB24FE5D-40FA-4FA7-B3EA-3EEE538C231E}" destId="{2DF20B73-C476-4279-822A-9603517593D8}" srcOrd="0" destOrd="0" parTransId="{C1A09C4B-C2EB-4F64-90BA-ABDEB5BF0B54}" sibTransId="{FE1921A1-B815-4921-8F43-8A3767B1E102}"/>
    <dgm:cxn modelId="{8A6045F8-ED4D-473B-9D61-3A7D461B4FD1}" type="presOf" srcId="{605C0BF6-54C3-44E4-9F8B-493BB93FD0C0}" destId="{F006C79F-6E4C-4A4C-8FDF-491A04FA0E84}" srcOrd="0" destOrd="0" presId="urn:microsoft.com/office/officeart/2008/layout/HorizontalMultiLevelHierarchy"/>
    <dgm:cxn modelId="{A110A7FF-7C89-4A01-923F-EF474FD90ADE}" type="presOf" srcId="{C1A09C4B-C2EB-4F64-90BA-ABDEB5BF0B54}" destId="{9F2644F0-D847-4278-B071-3DBE29E3BCFC}" srcOrd="1" destOrd="0" presId="urn:microsoft.com/office/officeart/2008/layout/HorizontalMultiLevelHierarchy"/>
    <dgm:cxn modelId="{4E9B1631-12DC-4294-BBF4-C1E478BD6D0E}" type="presParOf" srcId="{535943D0-B924-4906-AA13-7BF6478C5AAB}" destId="{2DB47758-86B9-4CD6-B7F5-C993C8E4DA43}" srcOrd="0" destOrd="0" presId="urn:microsoft.com/office/officeart/2008/layout/HorizontalMultiLevelHierarchy"/>
    <dgm:cxn modelId="{38799389-354E-499D-A40A-E2BF776D5E1E}" type="presParOf" srcId="{2DB47758-86B9-4CD6-B7F5-C993C8E4DA43}" destId="{DE43ED9D-516C-446D-844B-113757CE3E9A}" srcOrd="0" destOrd="0" presId="urn:microsoft.com/office/officeart/2008/layout/HorizontalMultiLevelHierarchy"/>
    <dgm:cxn modelId="{175EB351-8C38-4086-B154-72245D2CF08A}" type="presParOf" srcId="{2DB47758-86B9-4CD6-B7F5-C993C8E4DA43}" destId="{93480A90-0532-403F-9D66-DB31CD6B484B}" srcOrd="1" destOrd="0" presId="urn:microsoft.com/office/officeart/2008/layout/HorizontalMultiLevelHierarchy"/>
    <dgm:cxn modelId="{96938567-56D1-4DEE-B189-ECF365C9B1E0}" type="presParOf" srcId="{93480A90-0532-403F-9D66-DB31CD6B484B}" destId="{B9ADDA83-01E8-41C0-9ACD-AF957289C745}" srcOrd="0" destOrd="0" presId="urn:microsoft.com/office/officeart/2008/layout/HorizontalMultiLevelHierarchy"/>
    <dgm:cxn modelId="{C5479165-B6E4-4EE0-999B-A4649D299429}" type="presParOf" srcId="{B9ADDA83-01E8-41C0-9ACD-AF957289C745}" destId="{330DB8FF-A91B-42EC-95EC-A453A9D0C184}" srcOrd="0" destOrd="0" presId="urn:microsoft.com/office/officeart/2008/layout/HorizontalMultiLevelHierarchy"/>
    <dgm:cxn modelId="{B543862F-598F-4B72-B275-6AABC47E657F}" type="presParOf" srcId="{93480A90-0532-403F-9D66-DB31CD6B484B}" destId="{18A80B69-5537-49B9-99B9-F1FD388A3F2E}" srcOrd="1" destOrd="0" presId="urn:microsoft.com/office/officeart/2008/layout/HorizontalMultiLevelHierarchy"/>
    <dgm:cxn modelId="{C7C626A4-2E8E-4854-BAE9-D8EF071EBE27}" type="presParOf" srcId="{18A80B69-5537-49B9-99B9-F1FD388A3F2E}" destId="{C0EF91A8-FBDE-435E-82C3-71643B9E455A}" srcOrd="0" destOrd="0" presId="urn:microsoft.com/office/officeart/2008/layout/HorizontalMultiLevelHierarchy"/>
    <dgm:cxn modelId="{262C73F0-068E-43EC-AA51-FFEA2CD743DB}" type="presParOf" srcId="{18A80B69-5537-49B9-99B9-F1FD388A3F2E}" destId="{C4C1835F-F3D7-454D-B912-CC6E7BA6A5B1}" srcOrd="1" destOrd="0" presId="urn:microsoft.com/office/officeart/2008/layout/HorizontalMultiLevelHierarchy"/>
    <dgm:cxn modelId="{8F502592-4618-4A13-8179-E6CDD92CAF49}" type="presParOf" srcId="{C4C1835F-F3D7-454D-B912-CC6E7BA6A5B1}" destId="{41B26B00-A496-4268-A2DB-DA4A82BE2A3A}" srcOrd="0" destOrd="0" presId="urn:microsoft.com/office/officeart/2008/layout/HorizontalMultiLevelHierarchy"/>
    <dgm:cxn modelId="{AA63AC7C-DFF7-43AD-A972-E2E47CE76A48}" type="presParOf" srcId="{41B26B00-A496-4268-A2DB-DA4A82BE2A3A}" destId="{F415D672-4795-4AC6-909D-93D7DB43E112}" srcOrd="0" destOrd="0" presId="urn:microsoft.com/office/officeart/2008/layout/HorizontalMultiLevelHierarchy"/>
    <dgm:cxn modelId="{C3D2C241-BEAF-4C59-8E06-3CCAD35C0669}" type="presParOf" srcId="{C4C1835F-F3D7-454D-B912-CC6E7BA6A5B1}" destId="{8C8DD1E4-9D90-4078-B601-E747A452C054}" srcOrd="1" destOrd="0" presId="urn:microsoft.com/office/officeart/2008/layout/HorizontalMultiLevelHierarchy"/>
    <dgm:cxn modelId="{5C71A097-A1E1-483E-94C3-D4CF2B73FA03}" type="presParOf" srcId="{8C8DD1E4-9D90-4078-B601-E747A452C054}" destId="{6DF1D1B4-CEC8-483A-AB12-616136BC346F}" srcOrd="0" destOrd="0" presId="urn:microsoft.com/office/officeart/2008/layout/HorizontalMultiLevelHierarchy"/>
    <dgm:cxn modelId="{795F9DC9-2630-4052-824B-D309E99C0C96}" type="presParOf" srcId="{8C8DD1E4-9D90-4078-B601-E747A452C054}" destId="{2D25C8C0-4DB3-4129-B113-DD778B80C724}" srcOrd="1" destOrd="0" presId="urn:microsoft.com/office/officeart/2008/layout/HorizontalMultiLevelHierarchy"/>
    <dgm:cxn modelId="{B4AEAE2B-32F5-46D5-91B5-B4FB5992277D}" type="presParOf" srcId="{2D25C8C0-4DB3-4129-B113-DD778B80C724}" destId="{0DE8F72A-9641-4F76-824D-30DFDACD6016}" srcOrd="0" destOrd="0" presId="urn:microsoft.com/office/officeart/2008/layout/HorizontalMultiLevelHierarchy"/>
    <dgm:cxn modelId="{B3B16A1F-7E1E-4A03-B4B6-C1BBEB9C55B8}" type="presParOf" srcId="{0DE8F72A-9641-4F76-824D-30DFDACD6016}" destId="{DB00A5D0-4234-405B-8AAC-8B1619CC9CB9}" srcOrd="0" destOrd="0" presId="urn:microsoft.com/office/officeart/2008/layout/HorizontalMultiLevelHierarchy"/>
    <dgm:cxn modelId="{8CBEED95-5EFC-4BAB-B1A7-0B810C97AF41}" type="presParOf" srcId="{2D25C8C0-4DB3-4129-B113-DD778B80C724}" destId="{B91D167F-0671-4E93-BA64-00E4FF6B9198}" srcOrd="1" destOrd="0" presId="urn:microsoft.com/office/officeart/2008/layout/HorizontalMultiLevelHierarchy"/>
    <dgm:cxn modelId="{6FBA003E-769B-422E-8372-A595A14A692D}" type="presParOf" srcId="{B91D167F-0671-4E93-BA64-00E4FF6B9198}" destId="{E4652F85-2991-4CA7-A7D3-521BE09B6750}" srcOrd="0" destOrd="0" presId="urn:microsoft.com/office/officeart/2008/layout/HorizontalMultiLevelHierarchy"/>
    <dgm:cxn modelId="{971563E3-E056-4B8F-954C-241822EF4D9C}" type="presParOf" srcId="{B91D167F-0671-4E93-BA64-00E4FF6B9198}" destId="{39213490-924D-42DA-8A8E-E0E70ADE899B}" srcOrd="1" destOrd="0" presId="urn:microsoft.com/office/officeart/2008/layout/HorizontalMultiLevelHierarchy"/>
    <dgm:cxn modelId="{52D6FD99-34A3-4A20-88F9-006468D15737}" type="presParOf" srcId="{C4C1835F-F3D7-454D-B912-CC6E7BA6A5B1}" destId="{F006C79F-6E4C-4A4C-8FDF-491A04FA0E84}" srcOrd="2" destOrd="0" presId="urn:microsoft.com/office/officeart/2008/layout/HorizontalMultiLevelHierarchy"/>
    <dgm:cxn modelId="{24D3281B-282B-446B-8AC2-DCAA75FCC49B}" type="presParOf" srcId="{F006C79F-6E4C-4A4C-8FDF-491A04FA0E84}" destId="{B65D8DCE-02E6-4A92-9014-2F77AEF41024}" srcOrd="0" destOrd="0" presId="urn:microsoft.com/office/officeart/2008/layout/HorizontalMultiLevelHierarchy"/>
    <dgm:cxn modelId="{7FA1EF58-808E-4C41-9AC0-7A7ECBB29CA2}" type="presParOf" srcId="{C4C1835F-F3D7-454D-B912-CC6E7BA6A5B1}" destId="{1326716E-C173-48B4-81DC-C77EED9319D4}" srcOrd="3" destOrd="0" presId="urn:microsoft.com/office/officeart/2008/layout/HorizontalMultiLevelHierarchy"/>
    <dgm:cxn modelId="{B09D574A-C507-4247-8F07-FD3C980DC875}" type="presParOf" srcId="{1326716E-C173-48B4-81DC-C77EED9319D4}" destId="{2400AAED-6F6D-418B-9D83-F2DA72A0BC7A}" srcOrd="0" destOrd="0" presId="urn:microsoft.com/office/officeart/2008/layout/HorizontalMultiLevelHierarchy"/>
    <dgm:cxn modelId="{F7858D58-F969-47C9-BF00-9B06E0C8865F}" type="presParOf" srcId="{1326716E-C173-48B4-81DC-C77EED9319D4}" destId="{9AC8702A-B36A-4C12-9E24-4B46ECE75EC6}" srcOrd="1" destOrd="0" presId="urn:microsoft.com/office/officeart/2008/layout/HorizontalMultiLevelHierarchy"/>
    <dgm:cxn modelId="{5152D97D-8BD8-4DDF-A553-C9E4EDF213A4}" type="presParOf" srcId="{9AC8702A-B36A-4C12-9E24-4B46ECE75EC6}" destId="{C39342DD-02B8-472A-8597-55F5BAE6FD83}" srcOrd="0" destOrd="0" presId="urn:microsoft.com/office/officeart/2008/layout/HorizontalMultiLevelHierarchy"/>
    <dgm:cxn modelId="{538FD132-5072-454F-9A39-6EBFDC5167E3}" type="presParOf" srcId="{C39342DD-02B8-472A-8597-55F5BAE6FD83}" destId="{742B5924-AB08-4CC5-AF0C-CD6558D2F17C}" srcOrd="0" destOrd="0" presId="urn:microsoft.com/office/officeart/2008/layout/HorizontalMultiLevelHierarchy"/>
    <dgm:cxn modelId="{3EF0894C-3F2D-4AE3-923C-E49ECF8B0369}" type="presParOf" srcId="{9AC8702A-B36A-4C12-9E24-4B46ECE75EC6}" destId="{E5FD6C81-F039-46B9-A3C0-73CB6BCEB034}" srcOrd="1" destOrd="0" presId="urn:microsoft.com/office/officeart/2008/layout/HorizontalMultiLevelHierarchy"/>
    <dgm:cxn modelId="{2A80370B-E08A-4F98-8CC3-D150E04220D9}" type="presParOf" srcId="{E5FD6C81-F039-46B9-A3C0-73CB6BCEB034}" destId="{EE76D844-232B-438A-AF78-ECE6D2F16763}" srcOrd="0" destOrd="0" presId="urn:microsoft.com/office/officeart/2008/layout/HorizontalMultiLevelHierarchy"/>
    <dgm:cxn modelId="{55D193BE-F1B2-4DD5-A0A2-BEF1603B1F73}" type="presParOf" srcId="{E5FD6C81-F039-46B9-A3C0-73CB6BCEB034}" destId="{746B41EA-AC8A-47CF-9E6B-DC704E7163AF}" srcOrd="1" destOrd="0" presId="urn:microsoft.com/office/officeart/2008/layout/HorizontalMultiLevelHierarchy"/>
    <dgm:cxn modelId="{203E75B7-81BC-48E4-8CFA-C27DAB811C04}" type="presParOf" srcId="{C4C1835F-F3D7-454D-B912-CC6E7BA6A5B1}" destId="{558FABB0-8C56-4CFD-A72A-9AE2D9CFD8C9}" srcOrd="4" destOrd="0" presId="urn:microsoft.com/office/officeart/2008/layout/HorizontalMultiLevelHierarchy"/>
    <dgm:cxn modelId="{B402E2D6-AB12-404B-8D39-E07AE33F81DC}" type="presParOf" srcId="{558FABB0-8C56-4CFD-A72A-9AE2D9CFD8C9}" destId="{0242FC14-5D5F-4DE5-B829-CEF47FD1A0EB}" srcOrd="0" destOrd="0" presId="urn:microsoft.com/office/officeart/2008/layout/HorizontalMultiLevelHierarchy"/>
    <dgm:cxn modelId="{B818F805-2D7D-40E9-BE05-26A5F60D4AC2}" type="presParOf" srcId="{C4C1835F-F3D7-454D-B912-CC6E7BA6A5B1}" destId="{F80CDDDF-0FD7-4B72-9B4B-B3E42393CB8A}" srcOrd="5" destOrd="0" presId="urn:microsoft.com/office/officeart/2008/layout/HorizontalMultiLevelHierarchy"/>
    <dgm:cxn modelId="{DE414196-0872-4CDA-BEFF-785D97B7EB46}" type="presParOf" srcId="{F80CDDDF-0FD7-4B72-9B4B-B3E42393CB8A}" destId="{7B055C15-2F6E-4E61-A257-FBEE3AC5ACD9}" srcOrd="0" destOrd="0" presId="urn:microsoft.com/office/officeart/2008/layout/HorizontalMultiLevelHierarchy"/>
    <dgm:cxn modelId="{6B00C017-39E7-49D7-8774-9B3E17864489}" type="presParOf" srcId="{F80CDDDF-0FD7-4B72-9B4B-B3E42393CB8A}" destId="{44EC5C5A-5C08-4A3C-A03E-26AA763A94B1}" srcOrd="1" destOrd="0" presId="urn:microsoft.com/office/officeart/2008/layout/HorizontalMultiLevelHierarchy"/>
    <dgm:cxn modelId="{BDEE684B-9B39-4CB2-B72E-A2E5191CAF4D}" type="presParOf" srcId="{44EC5C5A-5C08-4A3C-A03E-26AA763A94B1}" destId="{2797AB8B-0C17-433E-B943-0D8F17D9E32B}" srcOrd="0" destOrd="0" presId="urn:microsoft.com/office/officeart/2008/layout/HorizontalMultiLevelHierarchy"/>
    <dgm:cxn modelId="{AE09F3E9-ABDE-4349-B8F5-7FD0E156FC97}" type="presParOf" srcId="{2797AB8B-0C17-433E-B943-0D8F17D9E32B}" destId="{9F2644F0-D847-4278-B071-3DBE29E3BCFC}" srcOrd="0" destOrd="0" presId="urn:microsoft.com/office/officeart/2008/layout/HorizontalMultiLevelHierarchy"/>
    <dgm:cxn modelId="{28FBB4C2-563E-49B4-9DB3-147641A7B64E}" type="presParOf" srcId="{44EC5C5A-5C08-4A3C-A03E-26AA763A94B1}" destId="{2411F522-3622-4EF7-B18A-284B77F061EC}" srcOrd="1" destOrd="0" presId="urn:microsoft.com/office/officeart/2008/layout/HorizontalMultiLevelHierarchy"/>
    <dgm:cxn modelId="{BD35F206-3698-453B-90CE-5008788CCB1B}" type="presParOf" srcId="{2411F522-3622-4EF7-B18A-284B77F061EC}" destId="{52072AD6-B1FC-4D57-9A68-15609E03BA2F}" srcOrd="0" destOrd="0" presId="urn:microsoft.com/office/officeart/2008/layout/HorizontalMultiLevelHierarchy"/>
    <dgm:cxn modelId="{9448413E-BFFD-45AF-A550-4F0D00ABB211}" type="presParOf" srcId="{2411F522-3622-4EF7-B18A-284B77F061EC}" destId="{E58F99DE-436A-4BEB-BBFF-66ACFD971EF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8D8469-E78D-EF4D-8572-DD780B0D257C}" type="doc">
      <dgm:prSet loTypeId="urn:microsoft.com/office/officeart/2005/8/layout/hList3" loCatId="" qsTypeId="urn:microsoft.com/office/officeart/2005/8/quickstyle/simple4" qsCatId="simple" csTypeId="urn:microsoft.com/office/officeart/2005/8/colors/colorful4" csCatId="colorful" phldr="1"/>
      <dgm:spPr/>
      <dgm:t>
        <a:bodyPr/>
        <a:lstStyle/>
        <a:p>
          <a:endParaRPr lang="es-ES_tradnl"/>
        </a:p>
      </dgm:t>
    </dgm:pt>
    <dgm:pt modelId="{7F171148-86BE-C842-867C-9B00C1A2B7DC}">
      <dgm:prSet phldrT="[Texto]"/>
      <dgm:spPr>
        <a:solidFill>
          <a:schemeClr val="accent4">
            <a:lumMod val="40000"/>
            <a:lumOff val="60000"/>
          </a:schemeClr>
        </a:solidFill>
      </dgm:spPr>
      <dgm:t>
        <a:bodyPr/>
        <a:lstStyle/>
        <a:p>
          <a:pPr algn="just"/>
          <a:r>
            <a:rPr lang="es-MX" dirty="0">
              <a:solidFill>
                <a:schemeClr val="tx1"/>
              </a:solidFill>
            </a:rPr>
            <a:t>Aporta datos sobre el contenido del informe: deberá ser claro y preciso, de tal manera que en pocas palabras resuma el contenido del trabajo que se presenta, de manera que aún sin haber leído la obra se pueda tener idea de lo que trata.</a:t>
          </a:r>
          <a:endParaRPr lang="es-ES_tradnl" dirty="0">
            <a:solidFill>
              <a:schemeClr val="tx1"/>
            </a:solidFill>
          </a:endParaRPr>
        </a:p>
      </dgm:t>
    </dgm:pt>
    <dgm:pt modelId="{304C6B76-41C8-3A4E-8896-212909413860}" type="parTrans" cxnId="{F7FA6E46-78F8-C54B-8CB7-9BB02323AB45}">
      <dgm:prSet/>
      <dgm:spPr/>
      <dgm:t>
        <a:bodyPr/>
        <a:lstStyle/>
        <a:p>
          <a:endParaRPr lang="es-ES_tradnl">
            <a:solidFill>
              <a:schemeClr val="tx1"/>
            </a:solidFill>
          </a:endParaRPr>
        </a:p>
      </dgm:t>
    </dgm:pt>
    <dgm:pt modelId="{873F0525-22DD-0043-9424-F7907A9A318B}" type="sibTrans" cxnId="{F7FA6E46-78F8-C54B-8CB7-9BB02323AB45}">
      <dgm:prSet/>
      <dgm:spPr/>
      <dgm:t>
        <a:bodyPr/>
        <a:lstStyle/>
        <a:p>
          <a:endParaRPr lang="es-ES_tradnl">
            <a:solidFill>
              <a:schemeClr val="tx1"/>
            </a:solidFill>
          </a:endParaRPr>
        </a:p>
      </dgm:t>
    </dgm:pt>
    <dgm:pt modelId="{BF09719A-D60D-A149-B433-0A0328BD798A}">
      <dgm:prSet phldrT="[Texto]"/>
      <dgm:spPr>
        <a:solidFill>
          <a:schemeClr val="accent6">
            <a:lumMod val="40000"/>
            <a:lumOff val="60000"/>
          </a:schemeClr>
        </a:solidFill>
      </dgm:spPr>
      <dgm:t>
        <a:bodyPr/>
        <a:lstStyle/>
        <a:p>
          <a:pPr algn="just"/>
          <a:r>
            <a:rPr lang="es-MX" dirty="0">
              <a:solidFill>
                <a:schemeClr val="tx1"/>
              </a:solidFill>
            </a:rPr>
            <a:t>Debe ser claro y congruente con el problema a investigar. </a:t>
          </a:r>
        </a:p>
        <a:p>
          <a:pPr algn="just"/>
          <a:r>
            <a:rPr lang="es-MX" dirty="0">
              <a:solidFill>
                <a:schemeClr val="tx1"/>
              </a:solidFill>
            </a:rPr>
            <a:t>No se trata de darle un título literario o poético, sino descriptivo de lo que se quiere hacer.</a:t>
          </a:r>
          <a:endParaRPr lang="es-ES_tradnl" dirty="0">
            <a:solidFill>
              <a:schemeClr val="tx1"/>
            </a:solidFill>
          </a:endParaRPr>
        </a:p>
      </dgm:t>
    </dgm:pt>
    <dgm:pt modelId="{83FDAA51-7C36-814A-8EFF-D29589F78894}" type="parTrans" cxnId="{9E86695E-5235-D946-A046-6855C60FDCD7}">
      <dgm:prSet/>
      <dgm:spPr/>
      <dgm:t>
        <a:bodyPr/>
        <a:lstStyle/>
        <a:p>
          <a:endParaRPr lang="es-ES_tradnl">
            <a:solidFill>
              <a:schemeClr val="tx1"/>
            </a:solidFill>
          </a:endParaRPr>
        </a:p>
      </dgm:t>
    </dgm:pt>
    <dgm:pt modelId="{3A5A4ED8-D7DE-064F-820E-C1B641E0F256}" type="sibTrans" cxnId="{9E86695E-5235-D946-A046-6855C60FDCD7}">
      <dgm:prSet/>
      <dgm:spPr/>
      <dgm:t>
        <a:bodyPr/>
        <a:lstStyle/>
        <a:p>
          <a:endParaRPr lang="es-ES_tradnl">
            <a:solidFill>
              <a:schemeClr val="tx1"/>
            </a:solidFill>
          </a:endParaRPr>
        </a:p>
      </dgm:t>
    </dgm:pt>
    <dgm:pt modelId="{A3A9239B-6391-1845-BA2D-7438CCC0CA69}">
      <dgm:prSet phldrT="[Texto]"/>
      <dgm:spPr>
        <a:solidFill>
          <a:schemeClr val="accent2">
            <a:lumMod val="60000"/>
            <a:lumOff val="40000"/>
          </a:schemeClr>
        </a:solidFill>
      </dgm:spPr>
      <dgm:t>
        <a:bodyPr/>
        <a:lstStyle/>
        <a:p>
          <a:r>
            <a:rPr lang="es-ES_tradnl" dirty="0">
              <a:solidFill>
                <a:schemeClr val="tx1"/>
              </a:solidFill>
            </a:rPr>
            <a:t>TÍTULO O TEMA DE INVESTIGACIÓN</a:t>
          </a:r>
        </a:p>
      </dgm:t>
    </dgm:pt>
    <dgm:pt modelId="{41B36530-DAA9-CE47-9370-007BE525F98B}" type="parTrans" cxnId="{8E2B76D5-A882-F344-994F-6611A57BBF24}">
      <dgm:prSet/>
      <dgm:spPr/>
      <dgm:t>
        <a:bodyPr/>
        <a:lstStyle/>
        <a:p>
          <a:endParaRPr lang="es-ES_tradnl">
            <a:solidFill>
              <a:schemeClr val="tx1"/>
            </a:solidFill>
          </a:endParaRPr>
        </a:p>
      </dgm:t>
    </dgm:pt>
    <dgm:pt modelId="{BD81A01E-4D2C-F64B-BC4D-23D6E9A68BFC}" type="sibTrans" cxnId="{8E2B76D5-A882-F344-994F-6611A57BBF24}">
      <dgm:prSet/>
      <dgm:spPr/>
      <dgm:t>
        <a:bodyPr/>
        <a:lstStyle/>
        <a:p>
          <a:endParaRPr lang="es-ES_tradnl">
            <a:solidFill>
              <a:schemeClr val="tx1"/>
            </a:solidFill>
          </a:endParaRPr>
        </a:p>
      </dgm:t>
    </dgm:pt>
    <dgm:pt modelId="{63A94D82-6CCB-174C-8865-C2D3717D7469}">
      <dgm:prSet phldrT="[Texto]"/>
      <dgm:spPr>
        <a:solidFill>
          <a:schemeClr val="accent5">
            <a:lumMod val="40000"/>
            <a:lumOff val="60000"/>
          </a:schemeClr>
        </a:solidFill>
      </dgm:spPr>
      <dgm:t>
        <a:bodyPr/>
        <a:lstStyle/>
        <a:p>
          <a:r>
            <a:rPr lang="es-ES_tradnl" dirty="0">
              <a:solidFill>
                <a:schemeClr val="tx1"/>
              </a:solidFill>
            </a:rPr>
            <a:t>Pasos para su delimitación:</a:t>
          </a:r>
        </a:p>
        <a:p>
          <a:r>
            <a:rPr lang="es-ES_tradnl" dirty="0">
              <a:solidFill>
                <a:schemeClr val="tx1"/>
              </a:solidFill>
            </a:rPr>
            <a:t>1.- Definir intereses personales.</a:t>
          </a:r>
        </a:p>
        <a:p>
          <a:r>
            <a:rPr lang="es-ES_tradnl" dirty="0">
              <a:solidFill>
                <a:schemeClr val="tx1"/>
              </a:solidFill>
            </a:rPr>
            <a:t>2.- Analizar la disponibilidad de la información.</a:t>
          </a:r>
        </a:p>
        <a:p>
          <a:r>
            <a:rPr lang="es-ES_tradnl" dirty="0">
              <a:solidFill>
                <a:schemeClr val="tx1"/>
              </a:solidFill>
            </a:rPr>
            <a:t>3.- Determinar la viabilidad y recursos del investigador.</a:t>
          </a:r>
        </a:p>
        <a:p>
          <a:r>
            <a:rPr lang="es-ES_tradnl" dirty="0">
              <a:solidFill>
                <a:schemeClr val="tx1"/>
              </a:solidFill>
            </a:rPr>
            <a:t>4.- Pre-visualizar su procedimiento. </a:t>
          </a:r>
        </a:p>
      </dgm:t>
    </dgm:pt>
    <dgm:pt modelId="{9B263F04-E192-2845-BFB8-7EBF90DDE062}" type="parTrans" cxnId="{0355C97F-8EAC-9941-8B1E-55C95EB389E1}">
      <dgm:prSet/>
      <dgm:spPr/>
      <dgm:t>
        <a:bodyPr/>
        <a:lstStyle/>
        <a:p>
          <a:endParaRPr lang="es-ES_tradnl">
            <a:solidFill>
              <a:schemeClr val="tx1"/>
            </a:solidFill>
          </a:endParaRPr>
        </a:p>
      </dgm:t>
    </dgm:pt>
    <dgm:pt modelId="{E3F82E14-F2E9-FB4A-AC61-3FB118E99E9C}" type="sibTrans" cxnId="{0355C97F-8EAC-9941-8B1E-55C95EB389E1}">
      <dgm:prSet/>
      <dgm:spPr/>
      <dgm:t>
        <a:bodyPr/>
        <a:lstStyle/>
        <a:p>
          <a:endParaRPr lang="es-ES_tradnl">
            <a:solidFill>
              <a:schemeClr val="tx1"/>
            </a:solidFill>
          </a:endParaRPr>
        </a:p>
      </dgm:t>
    </dgm:pt>
    <dgm:pt modelId="{602ED247-7F6F-5842-B394-90B1CACF87CA}" type="pres">
      <dgm:prSet presAssocID="{B38D8469-E78D-EF4D-8572-DD780B0D257C}" presName="composite" presStyleCnt="0">
        <dgm:presLayoutVars>
          <dgm:chMax val="1"/>
          <dgm:dir/>
          <dgm:resizeHandles val="exact"/>
        </dgm:presLayoutVars>
      </dgm:prSet>
      <dgm:spPr/>
    </dgm:pt>
    <dgm:pt modelId="{8FD63360-6FB5-B745-9C89-E56F854E7A27}" type="pres">
      <dgm:prSet presAssocID="{A3A9239B-6391-1845-BA2D-7438CCC0CA69}" presName="roof" presStyleLbl="dkBgShp" presStyleIdx="0" presStyleCnt="2"/>
      <dgm:spPr/>
    </dgm:pt>
    <dgm:pt modelId="{17842B91-439B-D94B-B3CB-63346E369F29}" type="pres">
      <dgm:prSet presAssocID="{A3A9239B-6391-1845-BA2D-7438CCC0CA69}" presName="pillars" presStyleCnt="0"/>
      <dgm:spPr/>
    </dgm:pt>
    <dgm:pt modelId="{5A323CEE-B022-3B41-801A-0B866951B1EC}" type="pres">
      <dgm:prSet presAssocID="{A3A9239B-6391-1845-BA2D-7438CCC0CA69}" presName="pillar1" presStyleLbl="node1" presStyleIdx="0" presStyleCnt="3">
        <dgm:presLayoutVars>
          <dgm:bulletEnabled val="1"/>
        </dgm:presLayoutVars>
      </dgm:prSet>
      <dgm:spPr/>
    </dgm:pt>
    <dgm:pt modelId="{1EB8D542-FA74-3845-A2C4-A4A05447E9EE}" type="pres">
      <dgm:prSet presAssocID="{BF09719A-D60D-A149-B433-0A0328BD798A}" presName="pillarX" presStyleLbl="node1" presStyleIdx="1" presStyleCnt="3">
        <dgm:presLayoutVars>
          <dgm:bulletEnabled val="1"/>
        </dgm:presLayoutVars>
      </dgm:prSet>
      <dgm:spPr/>
    </dgm:pt>
    <dgm:pt modelId="{4D98250D-B57B-AD4D-879A-38EA19948C95}" type="pres">
      <dgm:prSet presAssocID="{63A94D82-6CCB-174C-8865-C2D3717D7469}" presName="pillarX" presStyleLbl="node1" presStyleIdx="2" presStyleCnt="3">
        <dgm:presLayoutVars>
          <dgm:bulletEnabled val="1"/>
        </dgm:presLayoutVars>
      </dgm:prSet>
      <dgm:spPr/>
    </dgm:pt>
    <dgm:pt modelId="{7317E15D-BE5E-CA45-A66C-39D4B4034B9F}" type="pres">
      <dgm:prSet presAssocID="{A3A9239B-6391-1845-BA2D-7438CCC0CA69}" presName="base" presStyleLbl="dkBgShp" presStyleIdx="1" presStyleCnt="2"/>
      <dgm:spPr>
        <a:solidFill>
          <a:schemeClr val="bg1"/>
        </a:solidFill>
      </dgm:spPr>
    </dgm:pt>
  </dgm:ptLst>
  <dgm:cxnLst>
    <dgm:cxn modelId="{5467DD00-8FDC-3144-B2E3-C4FFE835093C}" type="presOf" srcId="{A3A9239B-6391-1845-BA2D-7438CCC0CA69}" destId="{8FD63360-6FB5-B745-9C89-E56F854E7A27}" srcOrd="0" destOrd="0" presId="urn:microsoft.com/office/officeart/2005/8/layout/hList3"/>
    <dgm:cxn modelId="{727A261B-3158-B94A-95B2-414C9A7C9012}" type="presOf" srcId="{7F171148-86BE-C842-867C-9B00C1A2B7DC}" destId="{5A323CEE-B022-3B41-801A-0B866951B1EC}" srcOrd="0" destOrd="0" presId="urn:microsoft.com/office/officeart/2005/8/layout/hList3"/>
    <dgm:cxn modelId="{F7FA6E46-78F8-C54B-8CB7-9BB02323AB45}" srcId="{A3A9239B-6391-1845-BA2D-7438CCC0CA69}" destId="{7F171148-86BE-C842-867C-9B00C1A2B7DC}" srcOrd="0" destOrd="0" parTransId="{304C6B76-41C8-3A4E-8896-212909413860}" sibTransId="{873F0525-22DD-0043-9424-F7907A9A318B}"/>
    <dgm:cxn modelId="{9E86695E-5235-D946-A046-6855C60FDCD7}" srcId="{A3A9239B-6391-1845-BA2D-7438CCC0CA69}" destId="{BF09719A-D60D-A149-B433-0A0328BD798A}" srcOrd="1" destOrd="0" parTransId="{83FDAA51-7C36-814A-8EFF-D29589F78894}" sibTransId="{3A5A4ED8-D7DE-064F-820E-C1B641E0F256}"/>
    <dgm:cxn modelId="{EFED536D-30CE-CE46-B879-D846F31A28E1}" type="presOf" srcId="{BF09719A-D60D-A149-B433-0A0328BD798A}" destId="{1EB8D542-FA74-3845-A2C4-A4A05447E9EE}" srcOrd="0" destOrd="0" presId="urn:microsoft.com/office/officeart/2005/8/layout/hList3"/>
    <dgm:cxn modelId="{0355C97F-8EAC-9941-8B1E-55C95EB389E1}" srcId="{A3A9239B-6391-1845-BA2D-7438CCC0CA69}" destId="{63A94D82-6CCB-174C-8865-C2D3717D7469}" srcOrd="2" destOrd="0" parTransId="{9B263F04-E192-2845-BFB8-7EBF90DDE062}" sibTransId="{E3F82E14-F2E9-FB4A-AC61-3FB118E99E9C}"/>
    <dgm:cxn modelId="{A0B4BE8A-DC39-504B-B6DE-9590059616F9}" type="presOf" srcId="{63A94D82-6CCB-174C-8865-C2D3717D7469}" destId="{4D98250D-B57B-AD4D-879A-38EA19948C95}" srcOrd="0" destOrd="0" presId="urn:microsoft.com/office/officeart/2005/8/layout/hList3"/>
    <dgm:cxn modelId="{D3F53599-864A-7C40-B4A8-C3C26D222EDB}" type="presOf" srcId="{B38D8469-E78D-EF4D-8572-DD780B0D257C}" destId="{602ED247-7F6F-5842-B394-90B1CACF87CA}" srcOrd="0" destOrd="0" presId="urn:microsoft.com/office/officeart/2005/8/layout/hList3"/>
    <dgm:cxn modelId="{8E2B76D5-A882-F344-994F-6611A57BBF24}" srcId="{B38D8469-E78D-EF4D-8572-DD780B0D257C}" destId="{A3A9239B-6391-1845-BA2D-7438CCC0CA69}" srcOrd="0" destOrd="0" parTransId="{41B36530-DAA9-CE47-9370-007BE525F98B}" sibTransId="{BD81A01E-4D2C-F64B-BC4D-23D6E9A68BFC}"/>
    <dgm:cxn modelId="{F82E91AC-7EED-8B43-9056-F649E0E375C5}" type="presParOf" srcId="{602ED247-7F6F-5842-B394-90B1CACF87CA}" destId="{8FD63360-6FB5-B745-9C89-E56F854E7A27}" srcOrd="0" destOrd="0" presId="urn:microsoft.com/office/officeart/2005/8/layout/hList3"/>
    <dgm:cxn modelId="{1D12FC06-3FDF-E449-BE99-7D413331B93C}" type="presParOf" srcId="{602ED247-7F6F-5842-B394-90B1CACF87CA}" destId="{17842B91-439B-D94B-B3CB-63346E369F29}" srcOrd="1" destOrd="0" presId="urn:microsoft.com/office/officeart/2005/8/layout/hList3"/>
    <dgm:cxn modelId="{B0FD5111-EF63-5949-A7EB-F7181EC95C92}" type="presParOf" srcId="{17842B91-439B-D94B-B3CB-63346E369F29}" destId="{5A323CEE-B022-3B41-801A-0B866951B1EC}" srcOrd="0" destOrd="0" presId="urn:microsoft.com/office/officeart/2005/8/layout/hList3"/>
    <dgm:cxn modelId="{FF11D202-8EDD-8D48-85BA-B1DBE0A848AD}" type="presParOf" srcId="{17842B91-439B-D94B-B3CB-63346E369F29}" destId="{1EB8D542-FA74-3845-A2C4-A4A05447E9EE}" srcOrd="1" destOrd="0" presId="urn:microsoft.com/office/officeart/2005/8/layout/hList3"/>
    <dgm:cxn modelId="{717C6141-5AA9-784D-A453-6841361821D5}" type="presParOf" srcId="{17842B91-439B-D94B-B3CB-63346E369F29}" destId="{4D98250D-B57B-AD4D-879A-38EA19948C95}" srcOrd="2" destOrd="0" presId="urn:microsoft.com/office/officeart/2005/8/layout/hList3"/>
    <dgm:cxn modelId="{21812E97-EA26-B14B-BF96-EE9F2DE2725C}" type="presParOf" srcId="{602ED247-7F6F-5842-B394-90B1CACF87CA}" destId="{7317E15D-BE5E-CA45-A66C-39D4B4034B9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8CF9E6-E3B6-0540-AB4E-5A11D0F01193}" type="doc">
      <dgm:prSet loTypeId="urn:microsoft.com/office/officeart/2005/8/layout/target2" loCatId="pyramid" qsTypeId="urn:microsoft.com/office/officeart/2005/8/quickstyle/simple4" qsCatId="simple" csTypeId="urn:microsoft.com/office/officeart/2005/8/colors/colorful4" csCatId="colorful" phldr="1"/>
      <dgm:spPr/>
      <dgm:t>
        <a:bodyPr/>
        <a:lstStyle/>
        <a:p>
          <a:endParaRPr lang="es-ES_tradnl"/>
        </a:p>
      </dgm:t>
    </dgm:pt>
    <dgm:pt modelId="{B0570AD3-3E41-2640-9B3F-7A40C9EED6F3}">
      <dgm:prSet custT="1"/>
      <dgm:spPr>
        <a:solidFill>
          <a:schemeClr val="accent4">
            <a:lumMod val="40000"/>
            <a:lumOff val="60000"/>
          </a:schemeClr>
        </a:solidFill>
      </dgm:spPr>
      <dgm:t>
        <a:bodyPr/>
        <a:lstStyle/>
        <a:p>
          <a:pPr algn="ctr" rtl="0"/>
          <a:r>
            <a:rPr lang="es-ES" sz="1600" dirty="0">
              <a:solidFill>
                <a:schemeClr val="tx1"/>
              </a:solidFill>
            </a:rPr>
            <a:t>La investigación social comienza con la problematización, es decir, cuál es el problema que se va a investigar. Es importante tomar en cuenta que no es lo mismo un Problema Social que un Problema de Investigación Social.</a:t>
          </a:r>
        </a:p>
      </dgm:t>
    </dgm:pt>
    <dgm:pt modelId="{102330EE-CF39-C040-AA90-479BD2EFE968}" type="parTrans" cxnId="{9DE8D0A0-3E3C-D44F-9034-6037758C87C4}">
      <dgm:prSet/>
      <dgm:spPr/>
      <dgm:t>
        <a:bodyPr/>
        <a:lstStyle/>
        <a:p>
          <a:endParaRPr lang="es-ES_tradnl">
            <a:solidFill>
              <a:schemeClr val="tx1"/>
            </a:solidFill>
          </a:endParaRPr>
        </a:p>
      </dgm:t>
    </dgm:pt>
    <dgm:pt modelId="{8AEDC9CA-46B6-CB4E-984F-E7047A732FAB}" type="sibTrans" cxnId="{9DE8D0A0-3E3C-D44F-9034-6037758C87C4}">
      <dgm:prSet/>
      <dgm:spPr/>
      <dgm:t>
        <a:bodyPr/>
        <a:lstStyle/>
        <a:p>
          <a:endParaRPr lang="es-ES_tradnl">
            <a:solidFill>
              <a:schemeClr val="tx1"/>
            </a:solidFill>
          </a:endParaRPr>
        </a:p>
      </dgm:t>
    </dgm:pt>
    <dgm:pt modelId="{BE9C750E-F5DC-9D49-97C2-404BEBF5D54C}">
      <dgm:prSet/>
      <dgm:spPr>
        <a:solidFill>
          <a:schemeClr val="accent6">
            <a:lumMod val="40000"/>
            <a:lumOff val="60000"/>
          </a:schemeClr>
        </a:solidFill>
      </dgm:spPr>
      <dgm:t>
        <a:bodyPr/>
        <a:lstStyle/>
        <a:p>
          <a:pPr algn="ctr" rtl="0"/>
          <a:r>
            <a:rPr lang="es-ES">
              <a:solidFill>
                <a:schemeClr val="tx1"/>
              </a:solidFill>
            </a:rPr>
            <a:t>Un problema social puede ser por ejemplo el crimen organizado en México.</a:t>
          </a:r>
        </a:p>
      </dgm:t>
    </dgm:pt>
    <dgm:pt modelId="{19B6F115-17BC-1648-A0D3-570E0AC0D0BE}" type="parTrans" cxnId="{EA6AD649-AC4F-C24A-8949-5E953B37C946}">
      <dgm:prSet/>
      <dgm:spPr/>
      <dgm:t>
        <a:bodyPr/>
        <a:lstStyle/>
        <a:p>
          <a:endParaRPr lang="es-ES_tradnl">
            <a:solidFill>
              <a:schemeClr val="tx1"/>
            </a:solidFill>
          </a:endParaRPr>
        </a:p>
      </dgm:t>
    </dgm:pt>
    <dgm:pt modelId="{800AD8AB-1313-DE4E-BBB1-EA1D1CE73066}" type="sibTrans" cxnId="{EA6AD649-AC4F-C24A-8949-5E953B37C946}">
      <dgm:prSet/>
      <dgm:spPr/>
      <dgm:t>
        <a:bodyPr/>
        <a:lstStyle/>
        <a:p>
          <a:endParaRPr lang="es-ES_tradnl">
            <a:solidFill>
              <a:schemeClr val="tx1"/>
            </a:solidFill>
          </a:endParaRPr>
        </a:p>
      </dgm:t>
    </dgm:pt>
    <dgm:pt modelId="{A704CB7F-D241-4247-B37B-47D99A74CB80}">
      <dgm:prSet/>
      <dgm:spPr>
        <a:solidFill>
          <a:schemeClr val="accent1">
            <a:lumMod val="60000"/>
            <a:lumOff val="40000"/>
          </a:schemeClr>
        </a:solidFill>
      </dgm:spPr>
      <dgm:t>
        <a:bodyPr/>
        <a:lstStyle/>
        <a:p>
          <a:pPr algn="ctr" rtl="0"/>
          <a:r>
            <a:rPr lang="es-ES" dirty="0">
              <a:solidFill>
                <a:schemeClr val="tx1"/>
              </a:solidFill>
            </a:rPr>
            <a:t>Para poder transformar un problema social en un problema de investigación es necesario expresar el punto específico del problema que va a abordarse y para ello se formula una pregunta que será respondida al finalizar la investigación.</a:t>
          </a:r>
        </a:p>
      </dgm:t>
    </dgm:pt>
    <dgm:pt modelId="{4BDE363C-77FB-6E43-87E3-D124C70AABFD}" type="parTrans" cxnId="{A07C4D32-DC86-B846-8D0D-ABD13B4D447D}">
      <dgm:prSet/>
      <dgm:spPr/>
      <dgm:t>
        <a:bodyPr/>
        <a:lstStyle/>
        <a:p>
          <a:endParaRPr lang="es-ES_tradnl">
            <a:solidFill>
              <a:schemeClr val="tx1"/>
            </a:solidFill>
          </a:endParaRPr>
        </a:p>
      </dgm:t>
    </dgm:pt>
    <dgm:pt modelId="{8A0A9FD1-1451-5543-AD60-F96DBD802803}" type="sibTrans" cxnId="{A07C4D32-DC86-B846-8D0D-ABD13B4D447D}">
      <dgm:prSet/>
      <dgm:spPr/>
      <dgm:t>
        <a:bodyPr/>
        <a:lstStyle/>
        <a:p>
          <a:endParaRPr lang="es-ES_tradnl">
            <a:solidFill>
              <a:schemeClr val="tx1"/>
            </a:solidFill>
          </a:endParaRPr>
        </a:p>
      </dgm:t>
    </dgm:pt>
    <dgm:pt modelId="{68C4B30B-53BC-224C-8A1F-830B5469D0FB}" type="pres">
      <dgm:prSet presAssocID="{948CF9E6-E3B6-0540-AB4E-5A11D0F01193}" presName="Name0" presStyleCnt="0">
        <dgm:presLayoutVars>
          <dgm:chMax val="3"/>
          <dgm:chPref val="1"/>
          <dgm:dir/>
          <dgm:animLvl val="lvl"/>
          <dgm:resizeHandles/>
        </dgm:presLayoutVars>
      </dgm:prSet>
      <dgm:spPr/>
    </dgm:pt>
    <dgm:pt modelId="{680C4858-8305-7045-8C60-31764795F2BD}" type="pres">
      <dgm:prSet presAssocID="{948CF9E6-E3B6-0540-AB4E-5A11D0F01193}" presName="outerBox" presStyleCnt="0"/>
      <dgm:spPr/>
    </dgm:pt>
    <dgm:pt modelId="{DF0BEAA0-3F9A-0A47-83E7-D49F2D393EDD}" type="pres">
      <dgm:prSet presAssocID="{948CF9E6-E3B6-0540-AB4E-5A11D0F01193}" presName="outerBoxParent" presStyleLbl="node1" presStyleIdx="0" presStyleCnt="3"/>
      <dgm:spPr/>
    </dgm:pt>
    <dgm:pt modelId="{D1379086-1AFB-0742-B8D2-500334AA903F}" type="pres">
      <dgm:prSet presAssocID="{948CF9E6-E3B6-0540-AB4E-5A11D0F01193}" presName="outerBoxChildren" presStyleCnt="0"/>
      <dgm:spPr/>
    </dgm:pt>
    <dgm:pt modelId="{EC96E548-F008-9D4E-8FE1-F5F6E827B955}" type="pres">
      <dgm:prSet presAssocID="{948CF9E6-E3B6-0540-AB4E-5A11D0F01193}" presName="middleBox" presStyleCnt="0"/>
      <dgm:spPr/>
    </dgm:pt>
    <dgm:pt modelId="{35883B8D-6FDF-AD46-A7C1-30F523CDD547}" type="pres">
      <dgm:prSet presAssocID="{948CF9E6-E3B6-0540-AB4E-5A11D0F01193}" presName="middleBoxParent" presStyleLbl="node1" presStyleIdx="1" presStyleCnt="3"/>
      <dgm:spPr/>
    </dgm:pt>
    <dgm:pt modelId="{ECEF18FD-460E-F546-BAE8-A7386750BC0A}" type="pres">
      <dgm:prSet presAssocID="{948CF9E6-E3B6-0540-AB4E-5A11D0F01193}" presName="middleBoxChildren" presStyleCnt="0"/>
      <dgm:spPr/>
    </dgm:pt>
    <dgm:pt modelId="{560FC10F-5953-C14B-B204-1AE383792C4A}" type="pres">
      <dgm:prSet presAssocID="{948CF9E6-E3B6-0540-AB4E-5A11D0F01193}" presName="centerBox" presStyleCnt="0"/>
      <dgm:spPr/>
    </dgm:pt>
    <dgm:pt modelId="{284ECB8B-3770-7241-8EFD-E828C9E2E29C}" type="pres">
      <dgm:prSet presAssocID="{948CF9E6-E3B6-0540-AB4E-5A11D0F01193}" presName="centerBoxParent" presStyleLbl="node1" presStyleIdx="2" presStyleCnt="3"/>
      <dgm:spPr/>
    </dgm:pt>
  </dgm:ptLst>
  <dgm:cxnLst>
    <dgm:cxn modelId="{A07C4D32-DC86-B846-8D0D-ABD13B4D447D}" srcId="{948CF9E6-E3B6-0540-AB4E-5A11D0F01193}" destId="{A704CB7F-D241-4247-B37B-47D99A74CB80}" srcOrd="2" destOrd="0" parTransId="{4BDE363C-77FB-6E43-87E3-D124C70AABFD}" sibTransId="{8A0A9FD1-1451-5543-AD60-F96DBD802803}"/>
    <dgm:cxn modelId="{EA6AD649-AC4F-C24A-8949-5E953B37C946}" srcId="{948CF9E6-E3B6-0540-AB4E-5A11D0F01193}" destId="{BE9C750E-F5DC-9D49-97C2-404BEBF5D54C}" srcOrd="1" destOrd="0" parTransId="{19B6F115-17BC-1648-A0D3-570E0AC0D0BE}" sibTransId="{800AD8AB-1313-DE4E-BBB1-EA1D1CE73066}"/>
    <dgm:cxn modelId="{BFD94B59-0563-894D-9BE8-A8B2CBDE4893}" type="presOf" srcId="{948CF9E6-E3B6-0540-AB4E-5A11D0F01193}" destId="{68C4B30B-53BC-224C-8A1F-830B5469D0FB}" srcOrd="0" destOrd="0" presId="urn:microsoft.com/office/officeart/2005/8/layout/target2"/>
    <dgm:cxn modelId="{983A4469-E6B1-284E-AA22-0F7AA025531C}" type="presOf" srcId="{BE9C750E-F5DC-9D49-97C2-404BEBF5D54C}" destId="{35883B8D-6FDF-AD46-A7C1-30F523CDD547}" srcOrd="0" destOrd="0" presId="urn:microsoft.com/office/officeart/2005/8/layout/target2"/>
    <dgm:cxn modelId="{19B2CF6A-BA3C-3943-8704-171B58173736}" type="presOf" srcId="{B0570AD3-3E41-2640-9B3F-7A40C9EED6F3}" destId="{DF0BEAA0-3F9A-0A47-83E7-D49F2D393EDD}" srcOrd="0" destOrd="0" presId="urn:microsoft.com/office/officeart/2005/8/layout/target2"/>
    <dgm:cxn modelId="{9DE8D0A0-3E3C-D44F-9034-6037758C87C4}" srcId="{948CF9E6-E3B6-0540-AB4E-5A11D0F01193}" destId="{B0570AD3-3E41-2640-9B3F-7A40C9EED6F3}" srcOrd="0" destOrd="0" parTransId="{102330EE-CF39-C040-AA90-479BD2EFE968}" sibTransId="{8AEDC9CA-46B6-CB4E-984F-E7047A732FAB}"/>
    <dgm:cxn modelId="{C1839DCE-D94A-E94F-997B-F0E817081F1F}" type="presOf" srcId="{A704CB7F-D241-4247-B37B-47D99A74CB80}" destId="{284ECB8B-3770-7241-8EFD-E828C9E2E29C}" srcOrd="0" destOrd="0" presId="urn:microsoft.com/office/officeart/2005/8/layout/target2"/>
    <dgm:cxn modelId="{BCC6C945-6A58-F94B-90C2-8296C612B13F}" type="presParOf" srcId="{68C4B30B-53BC-224C-8A1F-830B5469D0FB}" destId="{680C4858-8305-7045-8C60-31764795F2BD}" srcOrd="0" destOrd="0" presId="urn:microsoft.com/office/officeart/2005/8/layout/target2"/>
    <dgm:cxn modelId="{AE5CBAF9-A2BB-9C41-B6C0-5858E61F162C}" type="presParOf" srcId="{680C4858-8305-7045-8C60-31764795F2BD}" destId="{DF0BEAA0-3F9A-0A47-83E7-D49F2D393EDD}" srcOrd="0" destOrd="0" presId="urn:microsoft.com/office/officeart/2005/8/layout/target2"/>
    <dgm:cxn modelId="{4ED845E6-611A-1347-93A6-F51E8C537F2A}" type="presParOf" srcId="{680C4858-8305-7045-8C60-31764795F2BD}" destId="{D1379086-1AFB-0742-B8D2-500334AA903F}" srcOrd="1" destOrd="0" presId="urn:microsoft.com/office/officeart/2005/8/layout/target2"/>
    <dgm:cxn modelId="{84171ADF-9AEB-8447-8D89-2A6C36EE8A92}" type="presParOf" srcId="{68C4B30B-53BC-224C-8A1F-830B5469D0FB}" destId="{EC96E548-F008-9D4E-8FE1-F5F6E827B955}" srcOrd="1" destOrd="0" presId="urn:microsoft.com/office/officeart/2005/8/layout/target2"/>
    <dgm:cxn modelId="{605121D9-F1FA-2641-A00F-D1A9380AAA82}" type="presParOf" srcId="{EC96E548-F008-9D4E-8FE1-F5F6E827B955}" destId="{35883B8D-6FDF-AD46-A7C1-30F523CDD547}" srcOrd="0" destOrd="0" presId="urn:microsoft.com/office/officeart/2005/8/layout/target2"/>
    <dgm:cxn modelId="{AE8B242A-EA57-804B-8306-CFEBD768D1E1}" type="presParOf" srcId="{EC96E548-F008-9D4E-8FE1-F5F6E827B955}" destId="{ECEF18FD-460E-F546-BAE8-A7386750BC0A}" srcOrd="1" destOrd="0" presId="urn:microsoft.com/office/officeart/2005/8/layout/target2"/>
    <dgm:cxn modelId="{9FF0A26E-1E9A-6445-B798-287924B1C178}" type="presParOf" srcId="{68C4B30B-53BC-224C-8A1F-830B5469D0FB}" destId="{560FC10F-5953-C14B-B204-1AE383792C4A}" srcOrd="2" destOrd="0" presId="urn:microsoft.com/office/officeart/2005/8/layout/target2"/>
    <dgm:cxn modelId="{602557E0-D2E5-624F-AC50-F9787E0EA936}" type="presParOf" srcId="{560FC10F-5953-C14B-B204-1AE383792C4A}" destId="{284ECB8B-3770-7241-8EFD-E828C9E2E29C}" srcOrd="0"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32EAFD-0785-3F47-88D9-900FCFC4CE44}" type="doc">
      <dgm:prSet loTypeId="urn:microsoft.com/office/officeart/2005/8/layout/radial3" loCatId="pyramid" qsTypeId="urn:microsoft.com/office/officeart/2005/8/quickstyle/simple4" qsCatId="simple" csTypeId="urn:microsoft.com/office/officeart/2005/8/colors/colorful4" csCatId="colorful" phldr="1"/>
      <dgm:spPr/>
      <dgm:t>
        <a:bodyPr/>
        <a:lstStyle/>
        <a:p>
          <a:endParaRPr lang="es-ES_tradnl"/>
        </a:p>
      </dgm:t>
    </dgm:pt>
    <dgm:pt modelId="{E014CAD8-4227-3543-9DC9-F03B872003EF}">
      <dgm:prSet phldrT="[Texto]"/>
      <dgm:spPr/>
      <dgm:t>
        <a:bodyPr/>
        <a:lstStyle/>
        <a:p>
          <a:r>
            <a:rPr lang="es-ES_tradnl" dirty="0"/>
            <a:t>JUSTIFICAR PROBLEMA</a:t>
          </a:r>
        </a:p>
      </dgm:t>
    </dgm:pt>
    <dgm:pt modelId="{344B6F9B-3CCE-1049-B9D8-3D37F803D232}" type="parTrans" cxnId="{EB16BC9D-BCC1-8E42-B3CF-15CACB796106}">
      <dgm:prSet/>
      <dgm:spPr/>
      <dgm:t>
        <a:bodyPr/>
        <a:lstStyle/>
        <a:p>
          <a:endParaRPr lang="es-ES_tradnl"/>
        </a:p>
      </dgm:t>
    </dgm:pt>
    <dgm:pt modelId="{C1EC3C50-1ED3-FB48-BBDC-71883792B7FC}" type="sibTrans" cxnId="{EB16BC9D-BCC1-8E42-B3CF-15CACB796106}">
      <dgm:prSet/>
      <dgm:spPr/>
      <dgm:t>
        <a:bodyPr/>
        <a:lstStyle/>
        <a:p>
          <a:endParaRPr lang="es-ES_tradnl"/>
        </a:p>
      </dgm:t>
    </dgm:pt>
    <dgm:pt modelId="{8A0651AD-58E6-4049-BF6F-2B91EF8C44CB}">
      <dgm:prSet phldrT="[Texto]"/>
      <dgm:spPr/>
      <dgm:t>
        <a:bodyPr/>
        <a:lstStyle/>
        <a:p>
          <a:r>
            <a:rPr lang="es-ES_tradnl" dirty="0"/>
            <a:t>MAGNITUD</a:t>
          </a:r>
        </a:p>
      </dgm:t>
    </dgm:pt>
    <dgm:pt modelId="{58EE49AA-A187-BC41-AE6D-5B5F7578746D}" type="parTrans" cxnId="{3ED46BE6-48AC-0B4D-8A57-6B7986209F85}">
      <dgm:prSet/>
      <dgm:spPr/>
      <dgm:t>
        <a:bodyPr/>
        <a:lstStyle/>
        <a:p>
          <a:endParaRPr lang="es-ES_tradnl"/>
        </a:p>
      </dgm:t>
    </dgm:pt>
    <dgm:pt modelId="{150C1C4D-2320-0B4B-A23A-63167F4B45D1}" type="sibTrans" cxnId="{3ED46BE6-48AC-0B4D-8A57-6B7986209F85}">
      <dgm:prSet/>
      <dgm:spPr/>
      <dgm:t>
        <a:bodyPr/>
        <a:lstStyle/>
        <a:p>
          <a:endParaRPr lang="es-ES_tradnl"/>
        </a:p>
      </dgm:t>
    </dgm:pt>
    <dgm:pt modelId="{7A6DB657-2972-D54E-839B-957669D48C57}">
      <dgm:prSet phldrT="[Texto]"/>
      <dgm:spPr/>
      <dgm:t>
        <a:bodyPr/>
        <a:lstStyle/>
        <a:p>
          <a:r>
            <a:rPr lang="es-ES_tradnl" dirty="0"/>
            <a:t>IMPACTO</a:t>
          </a:r>
        </a:p>
      </dgm:t>
    </dgm:pt>
    <dgm:pt modelId="{CB8E11E2-A119-3F47-A136-1E7650AF948C}" type="parTrans" cxnId="{0CFC3B00-4326-1D49-B265-3068070667CF}">
      <dgm:prSet/>
      <dgm:spPr/>
      <dgm:t>
        <a:bodyPr/>
        <a:lstStyle/>
        <a:p>
          <a:endParaRPr lang="es-ES_tradnl"/>
        </a:p>
      </dgm:t>
    </dgm:pt>
    <dgm:pt modelId="{765A4B20-FC83-6C4D-96CF-FC2C1AC88843}" type="sibTrans" cxnId="{0CFC3B00-4326-1D49-B265-3068070667CF}">
      <dgm:prSet/>
      <dgm:spPr/>
      <dgm:t>
        <a:bodyPr/>
        <a:lstStyle/>
        <a:p>
          <a:endParaRPr lang="es-ES_tradnl"/>
        </a:p>
      </dgm:t>
    </dgm:pt>
    <dgm:pt modelId="{B1F84C83-4E9F-3F4A-A7BC-DCD6362D3416}">
      <dgm:prSet phldrT="[Texto]"/>
      <dgm:spPr/>
      <dgm:t>
        <a:bodyPr/>
        <a:lstStyle/>
        <a:p>
          <a:r>
            <a:rPr lang="es-ES_tradnl" dirty="0"/>
            <a:t>VIABILIDAD</a:t>
          </a:r>
        </a:p>
      </dgm:t>
    </dgm:pt>
    <dgm:pt modelId="{2C5F262B-25E9-8D40-AC3F-7A87A7F45D1D}" type="parTrans" cxnId="{B5E13BD6-6F70-AB40-B6ED-B5E32DE27F61}">
      <dgm:prSet/>
      <dgm:spPr/>
      <dgm:t>
        <a:bodyPr/>
        <a:lstStyle/>
        <a:p>
          <a:endParaRPr lang="es-ES_tradnl"/>
        </a:p>
      </dgm:t>
    </dgm:pt>
    <dgm:pt modelId="{6E2DECEE-CA33-6A49-ABE8-F09B4622FF71}" type="sibTrans" cxnId="{B5E13BD6-6F70-AB40-B6ED-B5E32DE27F61}">
      <dgm:prSet/>
      <dgm:spPr/>
      <dgm:t>
        <a:bodyPr/>
        <a:lstStyle/>
        <a:p>
          <a:endParaRPr lang="es-ES_tradnl"/>
        </a:p>
      </dgm:t>
    </dgm:pt>
    <dgm:pt modelId="{7752E464-2C29-CB44-B908-86D91D15F490}">
      <dgm:prSet phldrT="[Texto]"/>
      <dgm:spPr/>
      <dgm:t>
        <a:bodyPr/>
        <a:lstStyle/>
        <a:p>
          <a:r>
            <a:rPr lang="es-ES_tradnl" dirty="0"/>
            <a:t>VULNERABILIDAD</a:t>
          </a:r>
        </a:p>
      </dgm:t>
    </dgm:pt>
    <dgm:pt modelId="{2C15FB09-FB15-0B48-8D08-A441B36763D0}" type="parTrans" cxnId="{2C9740BE-7F9C-0D49-A8E8-D339507BF82E}">
      <dgm:prSet/>
      <dgm:spPr/>
      <dgm:t>
        <a:bodyPr/>
        <a:lstStyle/>
        <a:p>
          <a:endParaRPr lang="es-ES_tradnl"/>
        </a:p>
      </dgm:t>
    </dgm:pt>
    <dgm:pt modelId="{D582C989-E791-6C4E-9405-FFE3FA635ACB}" type="sibTrans" cxnId="{2C9740BE-7F9C-0D49-A8E8-D339507BF82E}">
      <dgm:prSet/>
      <dgm:spPr/>
      <dgm:t>
        <a:bodyPr/>
        <a:lstStyle/>
        <a:p>
          <a:endParaRPr lang="es-ES_tradnl"/>
        </a:p>
      </dgm:t>
    </dgm:pt>
    <dgm:pt modelId="{5F7E8E25-4FB8-B943-AC74-DBEA3B1EE558}" type="pres">
      <dgm:prSet presAssocID="{B432EAFD-0785-3F47-88D9-900FCFC4CE44}" presName="composite" presStyleCnt="0">
        <dgm:presLayoutVars>
          <dgm:chMax val="1"/>
          <dgm:dir/>
          <dgm:resizeHandles val="exact"/>
        </dgm:presLayoutVars>
      </dgm:prSet>
      <dgm:spPr/>
    </dgm:pt>
    <dgm:pt modelId="{D710424C-A793-2349-8AB6-BF6FDFD86B82}" type="pres">
      <dgm:prSet presAssocID="{B432EAFD-0785-3F47-88D9-900FCFC4CE44}" presName="radial" presStyleCnt="0">
        <dgm:presLayoutVars>
          <dgm:animLvl val="ctr"/>
        </dgm:presLayoutVars>
      </dgm:prSet>
      <dgm:spPr/>
    </dgm:pt>
    <dgm:pt modelId="{3BC5215D-2A33-5740-8052-CE58DC3CAF94}" type="pres">
      <dgm:prSet presAssocID="{E014CAD8-4227-3543-9DC9-F03B872003EF}" presName="centerShape" presStyleLbl="vennNode1" presStyleIdx="0" presStyleCnt="5"/>
      <dgm:spPr/>
    </dgm:pt>
    <dgm:pt modelId="{83A92D9D-064A-5740-8E34-F97BF4136107}" type="pres">
      <dgm:prSet presAssocID="{8A0651AD-58E6-4049-BF6F-2B91EF8C44CB}" presName="node" presStyleLbl="vennNode1" presStyleIdx="1" presStyleCnt="5">
        <dgm:presLayoutVars>
          <dgm:bulletEnabled val="1"/>
        </dgm:presLayoutVars>
      </dgm:prSet>
      <dgm:spPr/>
    </dgm:pt>
    <dgm:pt modelId="{93441DDE-046E-6F4D-B259-3DB9B1C8638C}" type="pres">
      <dgm:prSet presAssocID="{7A6DB657-2972-D54E-839B-957669D48C57}" presName="node" presStyleLbl="vennNode1" presStyleIdx="2" presStyleCnt="5">
        <dgm:presLayoutVars>
          <dgm:bulletEnabled val="1"/>
        </dgm:presLayoutVars>
      </dgm:prSet>
      <dgm:spPr/>
    </dgm:pt>
    <dgm:pt modelId="{331403C9-F0AD-234D-AE48-B9F9284C35F0}" type="pres">
      <dgm:prSet presAssocID="{B1F84C83-4E9F-3F4A-A7BC-DCD6362D3416}" presName="node" presStyleLbl="vennNode1" presStyleIdx="3" presStyleCnt="5">
        <dgm:presLayoutVars>
          <dgm:bulletEnabled val="1"/>
        </dgm:presLayoutVars>
      </dgm:prSet>
      <dgm:spPr/>
    </dgm:pt>
    <dgm:pt modelId="{4A44A2C7-F60F-304E-BB5C-E43385C10976}" type="pres">
      <dgm:prSet presAssocID="{7752E464-2C29-CB44-B908-86D91D15F490}" presName="node" presStyleLbl="vennNode1" presStyleIdx="4" presStyleCnt="5">
        <dgm:presLayoutVars>
          <dgm:bulletEnabled val="1"/>
        </dgm:presLayoutVars>
      </dgm:prSet>
      <dgm:spPr/>
    </dgm:pt>
  </dgm:ptLst>
  <dgm:cxnLst>
    <dgm:cxn modelId="{0CFC3B00-4326-1D49-B265-3068070667CF}" srcId="{E014CAD8-4227-3543-9DC9-F03B872003EF}" destId="{7A6DB657-2972-D54E-839B-957669D48C57}" srcOrd="1" destOrd="0" parTransId="{CB8E11E2-A119-3F47-A136-1E7650AF948C}" sibTransId="{765A4B20-FC83-6C4D-96CF-FC2C1AC88843}"/>
    <dgm:cxn modelId="{B7431607-46C8-C34E-B985-07DC13E2230D}" type="presOf" srcId="{8A0651AD-58E6-4049-BF6F-2B91EF8C44CB}" destId="{83A92D9D-064A-5740-8E34-F97BF4136107}" srcOrd="0" destOrd="0" presId="urn:microsoft.com/office/officeart/2005/8/layout/radial3"/>
    <dgm:cxn modelId="{C1F2F86E-04C4-DA45-817F-D4FC91FD87A3}" type="presOf" srcId="{B432EAFD-0785-3F47-88D9-900FCFC4CE44}" destId="{5F7E8E25-4FB8-B943-AC74-DBEA3B1EE558}" srcOrd="0" destOrd="0" presId="urn:microsoft.com/office/officeart/2005/8/layout/radial3"/>
    <dgm:cxn modelId="{E576908A-6B18-594B-907B-E851A1C02907}" type="presOf" srcId="{7A6DB657-2972-D54E-839B-957669D48C57}" destId="{93441DDE-046E-6F4D-B259-3DB9B1C8638C}" srcOrd="0" destOrd="0" presId="urn:microsoft.com/office/officeart/2005/8/layout/radial3"/>
    <dgm:cxn modelId="{BDE3738C-A842-D846-BC87-FED7E2E30773}" type="presOf" srcId="{E014CAD8-4227-3543-9DC9-F03B872003EF}" destId="{3BC5215D-2A33-5740-8052-CE58DC3CAF94}" srcOrd="0" destOrd="0" presId="urn:microsoft.com/office/officeart/2005/8/layout/radial3"/>
    <dgm:cxn modelId="{EB16BC9D-BCC1-8E42-B3CF-15CACB796106}" srcId="{B432EAFD-0785-3F47-88D9-900FCFC4CE44}" destId="{E014CAD8-4227-3543-9DC9-F03B872003EF}" srcOrd="0" destOrd="0" parTransId="{344B6F9B-3CCE-1049-B9D8-3D37F803D232}" sibTransId="{C1EC3C50-1ED3-FB48-BBDC-71883792B7FC}"/>
    <dgm:cxn modelId="{2C9740BE-7F9C-0D49-A8E8-D339507BF82E}" srcId="{E014CAD8-4227-3543-9DC9-F03B872003EF}" destId="{7752E464-2C29-CB44-B908-86D91D15F490}" srcOrd="3" destOrd="0" parTransId="{2C15FB09-FB15-0B48-8D08-A441B36763D0}" sibTransId="{D582C989-E791-6C4E-9405-FFE3FA635ACB}"/>
    <dgm:cxn modelId="{B5E13BD6-6F70-AB40-B6ED-B5E32DE27F61}" srcId="{E014CAD8-4227-3543-9DC9-F03B872003EF}" destId="{B1F84C83-4E9F-3F4A-A7BC-DCD6362D3416}" srcOrd="2" destOrd="0" parTransId="{2C5F262B-25E9-8D40-AC3F-7A87A7F45D1D}" sibTransId="{6E2DECEE-CA33-6A49-ABE8-F09B4622FF71}"/>
    <dgm:cxn modelId="{3ED46BE6-48AC-0B4D-8A57-6B7986209F85}" srcId="{E014CAD8-4227-3543-9DC9-F03B872003EF}" destId="{8A0651AD-58E6-4049-BF6F-2B91EF8C44CB}" srcOrd="0" destOrd="0" parTransId="{58EE49AA-A187-BC41-AE6D-5B5F7578746D}" sibTransId="{150C1C4D-2320-0B4B-A23A-63167F4B45D1}"/>
    <dgm:cxn modelId="{B6E79AEF-AD63-EB47-81E8-3D2ACCF507FA}" type="presOf" srcId="{7752E464-2C29-CB44-B908-86D91D15F490}" destId="{4A44A2C7-F60F-304E-BB5C-E43385C10976}" srcOrd="0" destOrd="0" presId="urn:microsoft.com/office/officeart/2005/8/layout/radial3"/>
    <dgm:cxn modelId="{8F30FEF0-3F91-7844-87A4-B923A4683D72}" type="presOf" srcId="{B1F84C83-4E9F-3F4A-A7BC-DCD6362D3416}" destId="{331403C9-F0AD-234D-AE48-B9F9284C35F0}" srcOrd="0" destOrd="0" presId="urn:microsoft.com/office/officeart/2005/8/layout/radial3"/>
    <dgm:cxn modelId="{E22D48CF-6F2C-854E-8152-A5DC502F233C}" type="presParOf" srcId="{5F7E8E25-4FB8-B943-AC74-DBEA3B1EE558}" destId="{D710424C-A793-2349-8AB6-BF6FDFD86B82}" srcOrd="0" destOrd="0" presId="urn:microsoft.com/office/officeart/2005/8/layout/radial3"/>
    <dgm:cxn modelId="{D47EE0DB-D401-454C-9D1A-878D053284EB}" type="presParOf" srcId="{D710424C-A793-2349-8AB6-BF6FDFD86B82}" destId="{3BC5215D-2A33-5740-8052-CE58DC3CAF94}" srcOrd="0" destOrd="0" presId="urn:microsoft.com/office/officeart/2005/8/layout/radial3"/>
    <dgm:cxn modelId="{A86178E6-419B-E047-9E7E-8C3128062C9B}" type="presParOf" srcId="{D710424C-A793-2349-8AB6-BF6FDFD86B82}" destId="{83A92D9D-064A-5740-8E34-F97BF4136107}" srcOrd="1" destOrd="0" presId="urn:microsoft.com/office/officeart/2005/8/layout/radial3"/>
    <dgm:cxn modelId="{4084AE74-67C9-8541-9D03-6827CA85C43C}" type="presParOf" srcId="{D710424C-A793-2349-8AB6-BF6FDFD86B82}" destId="{93441DDE-046E-6F4D-B259-3DB9B1C8638C}" srcOrd="2" destOrd="0" presId="urn:microsoft.com/office/officeart/2005/8/layout/radial3"/>
    <dgm:cxn modelId="{59B05BC1-1997-824D-ABB1-BDBB207A5E3A}" type="presParOf" srcId="{D710424C-A793-2349-8AB6-BF6FDFD86B82}" destId="{331403C9-F0AD-234D-AE48-B9F9284C35F0}" srcOrd="3" destOrd="0" presId="urn:microsoft.com/office/officeart/2005/8/layout/radial3"/>
    <dgm:cxn modelId="{CD86F93A-9A29-0E46-8442-661C923DE74C}" type="presParOf" srcId="{D710424C-A793-2349-8AB6-BF6FDFD86B82}" destId="{4A44A2C7-F60F-304E-BB5C-E43385C10976}"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227FFB1-AF82-7748-9EAB-5D2EFA8BDA7E}" type="doc">
      <dgm:prSet loTypeId="urn:microsoft.com/office/officeart/2005/8/layout/target3" loCatId="relationship" qsTypeId="urn:microsoft.com/office/officeart/2005/8/quickstyle/simple4" qsCatId="simple" csTypeId="urn:microsoft.com/office/officeart/2005/8/colors/colorful4" csCatId="colorful" phldr="1"/>
      <dgm:spPr/>
      <dgm:t>
        <a:bodyPr/>
        <a:lstStyle/>
        <a:p>
          <a:endParaRPr lang="es-ES_tradnl"/>
        </a:p>
      </dgm:t>
    </dgm:pt>
    <dgm:pt modelId="{6903786E-221C-9841-AF52-F4D6923CAB49}">
      <dgm:prSet/>
      <dgm:spPr/>
      <dgm:t>
        <a:bodyPr/>
        <a:lstStyle/>
        <a:p>
          <a:pPr rtl="0"/>
          <a:r>
            <a:rPr lang="es-ES"/>
            <a:t>Debe estar vinculado con el título de la investigación.</a:t>
          </a:r>
        </a:p>
      </dgm:t>
    </dgm:pt>
    <dgm:pt modelId="{EA5F8C01-CEE7-9E41-838E-FC7FA76BB111}" type="parTrans" cxnId="{2718935A-68EF-DD46-A59A-88F03596FE7C}">
      <dgm:prSet/>
      <dgm:spPr/>
      <dgm:t>
        <a:bodyPr/>
        <a:lstStyle/>
        <a:p>
          <a:endParaRPr lang="es-ES_tradnl"/>
        </a:p>
      </dgm:t>
    </dgm:pt>
    <dgm:pt modelId="{6230106A-3D8A-274C-B018-31893D186498}" type="sibTrans" cxnId="{2718935A-68EF-DD46-A59A-88F03596FE7C}">
      <dgm:prSet/>
      <dgm:spPr/>
      <dgm:t>
        <a:bodyPr/>
        <a:lstStyle/>
        <a:p>
          <a:endParaRPr lang="es-ES_tradnl"/>
        </a:p>
      </dgm:t>
    </dgm:pt>
    <dgm:pt modelId="{34E53667-0063-2B47-B61B-960545DC4CFD}">
      <dgm:prSet/>
      <dgm:spPr/>
      <dgm:t>
        <a:bodyPr/>
        <a:lstStyle/>
        <a:p>
          <a:pPr rtl="0"/>
          <a:r>
            <a:rPr lang="es-ES" dirty="0"/>
            <a:t>OBJETIVOS ESPECÍFICOS</a:t>
          </a:r>
        </a:p>
      </dgm:t>
    </dgm:pt>
    <dgm:pt modelId="{C4C42765-4D0F-8B4B-8BEE-07556AAA6333}" type="parTrans" cxnId="{445786F9-4D6F-FA44-B8F1-E66015FE5683}">
      <dgm:prSet/>
      <dgm:spPr/>
      <dgm:t>
        <a:bodyPr/>
        <a:lstStyle/>
        <a:p>
          <a:endParaRPr lang="es-ES_tradnl"/>
        </a:p>
      </dgm:t>
    </dgm:pt>
    <dgm:pt modelId="{EC31D689-B69D-1F4B-A931-8E1C9B6AFF00}" type="sibTrans" cxnId="{445786F9-4D6F-FA44-B8F1-E66015FE5683}">
      <dgm:prSet/>
      <dgm:spPr/>
      <dgm:t>
        <a:bodyPr/>
        <a:lstStyle/>
        <a:p>
          <a:endParaRPr lang="es-ES_tradnl"/>
        </a:p>
      </dgm:t>
    </dgm:pt>
    <dgm:pt modelId="{4457A8F1-E912-C34F-8239-30983CFA10CC}">
      <dgm:prSet/>
      <dgm:spPr/>
      <dgm:t>
        <a:bodyPr/>
        <a:lstStyle/>
        <a:p>
          <a:pPr rtl="0"/>
          <a:r>
            <a:rPr lang="es-ES"/>
            <a:t>Deben ser coherentes con la problemática de la investigación y contribuir al logro del objetivo general.</a:t>
          </a:r>
        </a:p>
      </dgm:t>
    </dgm:pt>
    <dgm:pt modelId="{72DC4FC0-C998-A344-8028-17880F9A5E70}" type="parTrans" cxnId="{5B8AFF1D-F657-4E4D-9CA8-FC4AC1A82E74}">
      <dgm:prSet/>
      <dgm:spPr/>
      <dgm:t>
        <a:bodyPr/>
        <a:lstStyle/>
        <a:p>
          <a:endParaRPr lang="es-ES_tradnl"/>
        </a:p>
      </dgm:t>
    </dgm:pt>
    <dgm:pt modelId="{2F566297-AC67-1E4B-AA5D-8C358FE09A23}" type="sibTrans" cxnId="{5B8AFF1D-F657-4E4D-9CA8-FC4AC1A82E74}">
      <dgm:prSet/>
      <dgm:spPr/>
      <dgm:t>
        <a:bodyPr/>
        <a:lstStyle/>
        <a:p>
          <a:endParaRPr lang="es-ES_tradnl"/>
        </a:p>
      </dgm:t>
    </dgm:pt>
    <dgm:pt modelId="{B5119886-E205-8043-98BB-96BCB22C00CC}">
      <dgm:prSet/>
      <dgm:spPr/>
      <dgm:t>
        <a:bodyPr/>
        <a:lstStyle/>
        <a:p>
          <a:pPr rtl="0"/>
          <a:r>
            <a:rPr lang="es-ES" dirty="0"/>
            <a:t>OBJETIVO GENERAL. </a:t>
          </a:r>
        </a:p>
      </dgm:t>
    </dgm:pt>
    <dgm:pt modelId="{F22A46C0-17E0-3342-9889-A77DB8F9F236}" type="parTrans" cxnId="{114AC81D-F0C8-B442-9CEA-AE99B64C7B6E}">
      <dgm:prSet/>
      <dgm:spPr/>
      <dgm:t>
        <a:bodyPr/>
        <a:lstStyle/>
        <a:p>
          <a:endParaRPr lang="es-ES_tradnl"/>
        </a:p>
      </dgm:t>
    </dgm:pt>
    <dgm:pt modelId="{C2649A70-DEB1-AF42-87C8-938D75FA6247}" type="sibTrans" cxnId="{114AC81D-F0C8-B442-9CEA-AE99B64C7B6E}">
      <dgm:prSet/>
      <dgm:spPr/>
      <dgm:t>
        <a:bodyPr/>
        <a:lstStyle/>
        <a:p>
          <a:endParaRPr lang="es-ES_tradnl"/>
        </a:p>
      </dgm:t>
    </dgm:pt>
    <dgm:pt modelId="{1F42142E-3301-A440-8664-0D15F8C3C017}" type="pres">
      <dgm:prSet presAssocID="{F227FFB1-AF82-7748-9EAB-5D2EFA8BDA7E}" presName="Name0" presStyleCnt="0">
        <dgm:presLayoutVars>
          <dgm:chMax val="7"/>
          <dgm:dir/>
          <dgm:animLvl val="lvl"/>
          <dgm:resizeHandles val="exact"/>
        </dgm:presLayoutVars>
      </dgm:prSet>
      <dgm:spPr/>
    </dgm:pt>
    <dgm:pt modelId="{C9911F69-3010-0B4E-92D8-F6E33D0D7EEB}" type="pres">
      <dgm:prSet presAssocID="{B5119886-E205-8043-98BB-96BCB22C00CC}" presName="circle1" presStyleLbl="node1" presStyleIdx="0" presStyleCnt="2"/>
      <dgm:spPr/>
    </dgm:pt>
    <dgm:pt modelId="{19A1BEE8-0916-F848-80B8-96172B154C9A}" type="pres">
      <dgm:prSet presAssocID="{B5119886-E205-8043-98BB-96BCB22C00CC}" presName="space" presStyleCnt="0"/>
      <dgm:spPr/>
    </dgm:pt>
    <dgm:pt modelId="{8775A648-C3BA-EC42-87AA-8F70DBE05F1E}" type="pres">
      <dgm:prSet presAssocID="{B5119886-E205-8043-98BB-96BCB22C00CC}" presName="rect1" presStyleLbl="alignAcc1" presStyleIdx="0" presStyleCnt="2"/>
      <dgm:spPr/>
    </dgm:pt>
    <dgm:pt modelId="{B413B8E2-6B6E-0647-8FA5-F89705C0EA8B}" type="pres">
      <dgm:prSet presAssocID="{34E53667-0063-2B47-B61B-960545DC4CFD}" presName="vertSpace2" presStyleLbl="node1" presStyleIdx="0" presStyleCnt="2"/>
      <dgm:spPr/>
    </dgm:pt>
    <dgm:pt modelId="{0E672B72-6E20-5644-9CB1-B2C98366BA51}" type="pres">
      <dgm:prSet presAssocID="{34E53667-0063-2B47-B61B-960545DC4CFD}" presName="circle2" presStyleLbl="node1" presStyleIdx="1" presStyleCnt="2"/>
      <dgm:spPr/>
    </dgm:pt>
    <dgm:pt modelId="{D96785F0-CA6A-6E43-8387-46C33598805F}" type="pres">
      <dgm:prSet presAssocID="{34E53667-0063-2B47-B61B-960545DC4CFD}" presName="rect2" presStyleLbl="alignAcc1" presStyleIdx="1" presStyleCnt="2"/>
      <dgm:spPr/>
    </dgm:pt>
    <dgm:pt modelId="{FEB10F5F-FBFF-6A46-A0A8-1E8AC5837215}" type="pres">
      <dgm:prSet presAssocID="{B5119886-E205-8043-98BB-96BCB22C00CC}" presName="rect1ParTx" presStyleLbl="alignAcc1" presStyleIdx="1" presStyleCnt="2">
        <dgm:presLayoutVars>
          <dgm:chMax val="1"/>
          <dgm:bulletEnabled val="1"/>
        </dgm:presLayoutVars>
      </dgm:prSet>
      <dgm:spPr/>
    </dgm:pt>
    <dgm:pt modelId="{76234CC8-6EF6-B04F-9C86-1E9E25D527C7}" type="pres">
      <dgm:prSet presAssocID="{B5119886-E205-8043-98BB-96BCB22C00CC}" presName="rect1ChTx" presStyleLbl="alignAcc1" presStyleIdx="1" presStyleCnt="2">
        <dgm:presLayoutVars>
          <dgm:bulletEnabled val="1"/>
        </dgm:presLayoutVars>
      </dgm:prSet>
      <dgm:spPr/>
    </dgm:pt>
    <dgm:pt modelId="{70BE63DE-98D0-1B48-AA37-C428F8441EB5}" type="pres">
      <dgm:prSet presAssocID="{34E53667-0063-2B47-B61B-960545DC4CFD}" presName="rect2ParTx" presStyleLbl="alignAcc1" presStyleIdx="1" presStyleCnt="2">
        <dgm:presLayoutVars>
          <dgm:chMax val="1"/>
          <dgm:bulletEnabled val="1"/>
        </dgm:presLayoutVars>
      </dgm:prSet>
      <dgm:spPr/>
    </dgm:pt>
    <dgm:pt modelId="{AF49E1CB-115D-9B45-8965-7E655ED367A4}" type="pres">
      <dgm:prSet presAssocID="{34E53667-0063-2B47-B61B-960545DC4CFD}" presName="rect2ChTx" presStyleLbl="alignAcc1" presStyleIdx="1" presStyleCnt="2">
        <dgm:presLayoutVars>
          <dgm:bulletEnabled val="1"/>
        </dgm:presLayoutVars>
      </dgm:prSet>
      <dgm:spPr/>
    </dgm:pt>
  </dgm:ptLst>
  <dgm:cxnLst>
    <dgm:cxn modelId="{114AC81D-F0C8-B442-9CEA-AE99B64C7B6E}" srcId="{F227FFB1-AF82-7748-9EAB-5D2EFA8BDA7E}" destId="{B5119886-E205-8043-98BB-96BCB22C00CC}" srcOrd="0" destOrd="0" parTransId="{F22A46C0-17E0-3342-9889-A77DB8F9F236}" sibTransId="{C2649A70-DEB1-AF42-87C8-938D75FA6247}"/>
    <dgm:cxn modelId="{5B8AFF1D-F657-4E4D-9CA8-FC4AC1A82E74}" srcId="{34E53667-0063-2B47-B61B-960545DC4CFD}" destId="{4457A8F1-E912-C34F-8239-30983CFA10CC}" srcOrd="0" destOrd="0" parTransId="{72DC4FC0-C998-A344-8028-17880F9A5E70}" sibTransId="{2F566297-AC67-1E4B-AA5D-8C358FE09A23}"/>
    <dgm:cxn modelId="{2718935A-68EF-DD46-A59A-88F03596FE7C}" srcId="{B5119886-E205-8043-98BB-96BCB22C00CC}" destId="{6903786E-221C-9841-AF52-F4D6923CAB49}" srcOrd="0" destOrd="0" parTransId="{EA5F8C01-CEE7-9E41-838E-FC7FA76BB111}" sibTransId="{6230106A-3D8A-274C-B018-31893D186498}"/>
    <dgm:cxn modelId="{14CBAB7A-ECAF-8B47-9844-486D62035FAE}" type="presOf" srcId="{34E53667-0063-2B47-B61B-960545DC4CFD}" destId="{D96785F0-CA6A-6E43-8387-46C33598805F}" srcOrd="0" destOrd="0" presId="urn:microsoft.com/office/officeart/2005/8/layout/target3"/>
    <dgm:cxn modelId="{3D2AFE7C-396D-2748-AAFD-76ADF44996DC}" type="presOf" srcId="{B5119886-E205-8043-98BB-96BCB22C00CC}" destId="{FEB10F5F-FBFF-6A46-A0A8-1E8AC5837215}" srcOrd="1" destOrd="0" presId="urn:microsoft.com/office/officeart/2005/8/layout/target3"/>
    <dgm:cxn modelId="{6DD10087-1FE8-7643-AFC7-AFD9916532D4}" type="presOf" srcId="{6903786E-221C-9841-AF52-F4D6923CAB49}" destId="{76234CC8-6EF6-B04F-9C86-1E9E25D527C7}" srcOrd="0" destOrd="0" presId="urn:microsoft.com/office/officeart/2005/8/layout/target3"/>
    <dgm:cxn modelId="{75FAECDE-AA87-484F-B6E3-A98FF33BE323}" type="presOf" srcId="{4457A8F1-E912-C34F-8239-30983CFA10CC}" destId="{AF49E1CB-115D-9B45-8965-7E655ED367A4}" srcOrd="0" destOrd="0" presId="urn:microsoft.com/office/officeart/2005/8/layout/target3"/>
    <dgm:cxn modelId="{4AD468E9-3BCC-7E4D-92AC-E7FBB30BC4D7}" type="presOf" srcId="{34E53667-0063-2B47-B61B-960545DC4CFD}" destId="{70BE63DE-98D0-1B48-AA37-C428F8441EB5}" srcOrd="1" destOrd="0" presId="urn:microsoft.com/office/officeart/2005/8/layout/target3"/>
    <dgm:cxn modelId="{51D628EE-CD1A-BA46-9221-6FA7E16C1AD7}" type="presOf" srcId="{F227FFB1-AF82-7748-9EAB-5D2EFA8BDA7E}" destId="{1F42142E-3301-A440-8664-0D15F8C3C017}" srcOrd="0" destOrd="0" presId="urn:microsoft.com/office/officeart/2005/8/layout/target3"/>
    <dgm:cxn modelId="{2882D4EF-BFE4-CC4A-AA56-4B27AD780485}" type="presOf" srcId="{B5119886-E205-8043-98BB-96BCB22C00CC}" destId="{8775A648-C3BA-EC42-87AA-8F70DBE05F1E}" srcOrd="0" destOrd="0" presId="urn:microsoft.com/office/officeart/2005/8/layout/target3"/>
    <dgm:cxn modelId="{445786F9-4D6F-FA44-B8F1-E66015FE5683}" srcId="{F227FFB1-AF82-7748-9EAB-5D2EFA8BDA7E}" destId="{34E53667-0063-2B47-B61B-960545DC4CFD}" srcOrd="1" destOrd="0" parTransId="{C4C42765-4D0F-8B4B-8BEE-07556AAA6333}" sibTransId="{EC31D689-B69D-1F4B-A931-8E1C9B6AFF00}"/>
    <dgm:cxn modelId="{985C558C-1362-F245-A163-A448C4731DC9}" type="presParOf" srcId="{1F42142E-3301-A440-8664-0D15F8C3C017}" destId="{C9911F69-3010-0B4E-92D8-F6E33D0D7EEB}" srcOrd="0" destOrd="0" presId="urn:microsoft.com/office/officeart/2005/8/layout/target3"/>
    <dgm:cxn modelId="{083CF131-54A1-8945-B7E2-572CF43BF873}" type="presParOf" srcId="{1F42142E-3301-A440-8664-0D15F8C3C017}" destId="{19A1BEE8-0916-F848-80B8-96172B154C9A}" srcOrd="1" destOrd="0" presId="urn:microsoft.com/office/officeart/2005/8/layout/target3"/>
    <dgm:cxn modelId="{6FDA2068-FD82-9F49-8C3C-1981211A0AE5}" type="presParOf" srcId="{1F42142E-3301-A440-8664-0D15F8C3C017}" destId="{8775A648-C3BA-EC42-87AA-8F70DBE05F1E}" srcOrd="2" destOrd="0" presId="urn:microsoft.com/office/officeart/2005/8/layout/target3"/>
    <dgm:cxn modelId="{13C7D1EE-B301-DA46-8B89-3E5264C0927D}" type="presParOf" srcId="{1F42142E-3301-A440-8664-0D15F8C3C017}" destId="{B413B8E2-6B6E-0647-8FA5-F89705C0EA8B}" srcOrd="3" destOrd="0" presId="urn:microsoft.com/office/officeart/2005/8/layout/target3"/>
    <dgm:cxn modelId="{1BBFADFA-7BB3-E24F-92EF-1656AAF5A315}" type="presParOf" srcId="{1F42142E-3301-A440-8664-0D15F8C3C017}" destId="{0E672B72-6E20-5644-9CB1-B2C98366BA51}" srcOrd="4" destOrd="0" presId="urn:microsoft.com/office/officeart/2005/8/layout/target3"/>
    <dgm:cxn modelId="{EEBFE513-700C-4141-9722-0FD21C821786}" type="presParOf" srcId="{1F42142E-3301-A440-8664-0D15F8C3C017}" destId="{D96785F0-CA6A-6E43-8387-46C33598805F}" srcOrd="5" destOrd="0" presId="urn:microsoft.com/office/officeart/2005/8/layout/target3"/>
    <dgm:cxn modelId="{704686D1-0234-404A-98FB-C568627C88CC}" type="presParOf" srcId="{1F42142E-3301-A440-8664-0D15F8C3C017}" destId="{FEB10F5F-FBFF-6A46-A0A8-1E8AC5837215}" srcOrd="6" destOrd="0" presId="urn:microsoft.com/office/officeart/2005/8/layout/target3"/>
    <dgm:cxn modelId="{ACBA34A3-0091-6D4E-96EF-BC958F3F85A8}" type="presParOf" srcId="{1F42142E-3301-A440-8664-0D15F8C3C017}" destId="{76234CC8-6EF6-B04F-9C86-1E9E25D527C7}" srcOrd="7" destOrd="0" presId="urn:microsoft.com/office/officeart/2005/8/layout/target3"/>
    <dgm:cxn modelId="{3269FAC8-249F-C747-976C-259C03DBBB4F}" type="presParOf" srcId="{1F42142E-3301-A440-8664-0D15F8C3C017}" destId="{70BE63DE-98D0-1B48-AA37-C428F8441EB5}" srcOrd="8" destOrd="0" presId="urn:microsoft.com/office/officeart/2005/8/layout/target3"/>
    <dgm:cxn modelId="{9CACA536-D236-5047-BC9C-EAC6E0355134}" type="presParOf" srcId="{1F42142E-3301-A440-8664-0D15F8C3C017}" destId="{AF49E1CB-115D-9B45-8965-7E655ED367A4}"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EEC7C-FAB9-4211-9590-39630D710DA5}">
      <dsp:nvSpPr>
        <dsp:cNvPr id="0" name=""/>
        <dsp:cNvSpPr/>
      </dsp:nvSpPr>
      <dsp:spPr>
        <a:xfrm>
          <a:off x="0" y="1131189"/>
          <a:ext cx="7886700" cy="2079544"/>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C4B5FF-BCC0-4349-A138-AD8AA3661A08}">
      <dsp:nvSpPr>
        <dsp:cNvPr id="0" name=""/>
        <dsp:cNvSpPr/>
      </dsp:nvSpPr>
      <dsp:spPr>
        <a:xfrm>
          <a:off x="238772" y="277272"/>
          <a:ext cx="1723059" cy="1524999"/>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8562CD-D94B-454C-A881-8127D45CB0D5}">
      <dsp:nvSpPr>
        <dsp:cNvPr id="0" name=""/>
        <dsp:cNvSpPr/>
      </dsp:nvSpPr>
      <dsp:spPr>
        <a:xfrm rot="10800000">
          <a:off x="238772" y="2079544"/>
          <a:ext cx="1723059" cy="254166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s-MX" sz="1600" kern="1200" dirty="0"/>
            <a:t>INDUCCIÓN</a:t>
          </a:r>
        </a:p>
        <a:p>
          <a:pPr marL="114300" lvl="1" indent="-114300" algn="l" defTabSz="533400">
            <a:lnSpc>
              <a:spcPct val="90000"/>
            </a:lnSpc>
            <a:spcBef>
              <a:spcPct val="0"/>
            </a:spcBef>
            <a:spcAft>
              <a:spcPct val="15000"/>
            </a:spcAft>
            <a:buChar char="•"/>
          </a:pPr>
          <a:r>
            <a:rPr lang="es-MX" sz="1200" kern="1200" dirty="0"/>
            <a:t>Consiste en obtener conclusiones generales a partir de estudios particulares. Se corresponde con la investigación cualitativa.</a:t>
          </a:r>
        </a:p>
      </dsp:txBody>
      <dsp:txXfrm rot="10800000">
        <a:off x="291762" y="2079544"/>
        <a:ext cx="1617079" cy="2488675"/>
      </dsp:txXfrm>
    </dsp:sp>
    <dsp:sp modelId="{D9D15D50-70AA-478C-B9F5-054D2F856373}">
      <dsp:nvSpPr>
        <dsp:cNvPr id="0" name=""/>
        <dsp:cNvSpPr/>
      </dsp:nvSpPr>
      <dsp:spPr>
        <a:xfrm>
          <a:off x="2134137" y="277272"/>
          <a:ext cx="1723059" cy="1524999"/>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EE4B03-64AB-40E7-9F45-10D51CB86458}">
      <dsp:nvSpPr>
        <dsp:cNvPr id="0" name=""/>
        <dsp:cNvSpPr/>
      </dsp:nvSpPr>
      <dsp:spPr>
        <a:xfrm rot="10800000">
          <a:off x="2134137" y="2079544"/>
          <a:ext cx="1723059" cy="254166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s-MX" sz="1600" kern="1200" dirty="0"/>
            <a:t>DEDUCCIÓN</a:t>
          </a:r>
        </a:p>
        <a:p>
          <a:pPr marL="114300" lvl="1" indent="-114300" algn="l" defTabSz="533400">
            <a:lnSpc>
              <a:spcPct val="90000"/>
            </a:lnSpc>
            <a:spcBef>
              <a:spcPct val="0"/>
            </a:spcBef>
            <a:spcAft>
              <a:spcPct val="15000"/>
            </a:spcAft>
            <a:buChar char="•"/>
          </a:pPr>
          <a:r>
            <a:rPr lang="es-MX" sz="1200" kern="1200" dirty="0"/>
            <a:t>Consiste en obtener conclusiones particulares a partir de estudios generales. Se corresponde con la investigación cuantitativa.</a:t>
          </a:r>
        </a:p>
      </dsp:txBody>
      <dsp:txXfrm rot="10800000">
        <a:off x="2187127" y="2079544"/>
        <a:ext cx="1617079" cy="2488675"/>
      </dsp:txXfrm>
    </dsp:sp>
    <dsp:sp modelId="{1A7CCA65-BDE4-4527-9BD2-B5DF57A5D942}">
      <dsp:nvSpPr>
        <dsp:cNvPr id="0" name=""/>
        <dsp:cNvSpPr/>
      </dsp:nvSpPr>
      <dsp:spPr>
        <a:xfrm>
          <a:off x="4029502" y="277272"/>
          <a:ext cx="1723059" cy="1524999"/>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0FE8F0-F6C7-43B1-B516-EEF9516DFA16}">
      <dsp:nvSpPr>
        <dsp:cNvPr id="0" name=""/>
        <dsp:cNvSpPr/>
      </dsp:nvSpPr>
      <dsp:spPr>
        <a:xfrm rot="10800000">
          <a:off x="4029502" y="2079544"/>
          <a:ext cx="1723059" cy="254166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s-MX" sz="1600" kern="1200" dirty="0"/>
            <a:t>ANÁLISIS</a:t>
          </a:r>
        </a:p>
        <a:p>
          <a:pPr marL="114300" lvl="1" indent="-114300" algn="l" defTabSz="533400">
            <a:lnSpc>
              <a:spcPct val="90000"/>
            </a:lnSpc>
            <a:spcBef>
              <a:spcPct val="0"/>
            </a:spcBef>
            <a:spcAft>
              <a:spcPct val="15000"/>
            </a:spcAft>
            <a:buChar char="•"/>
          </a:pPr>
          <a:r>
            <a:rPr lang="es-MX" sz="1200" kern="1200" dirty="0"/>
            <a:t>Método en el que se obtienen conclusiones a partir de la separación del objeto/sujeto de estudio en sus partes constitutivas para su estudio por separado.</a:t>
          </a:r>
        </a:p>
      </dsp:txBody>
      <dsp:txXfrm rot="10800000">
        <a:off x="4082492" y="2079544"/>
        <a:ext cx="1617079" cy="2488675"/>
      </dsp:txXfrm>
    </dsp:sp>
    <dsp:sp modelId="{C8DC8175-EF53-499B-81D7-E039DCD262A8}">
      <dsp:nvSpPr>
        <dsp:cNvPr id="0" name=""/>
        <dsp:cNvSpPr/>
      </dsp:nvSpPr>
      <dsp:spPr>
        <a:xfrm>
          <a:off x="5924867" y="277272"/>
          <a:ext cx="1723059" cy="1524999"/>
        </a:xfrm>
        <a:prstGeom prst="roundRect">
          <a:avLst>
            <a:gd name="adj" fmla="val 10000"/>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19102D-2F0B-4174-87C7-11C72590B34F}">
      <dsp:nvSpPr>
        <dsp:cNvPr id="0" name=""/>
        <dsp:cNvSpPr/>
      </dsp:nvSpPr>
      <dsp:spPr>
        <a:xfrm rot="10800000">
          <a:off x="5924867" y="2079544"/>
          <a:ext cx="1723059" cy="254166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s-MX" sz="1600" kern="1200" dirty="0"/>
            <a:t>SÍNTESIS</a:t>
          </a:r>
        </a:p>
        <a:p>
          <a:pPr marL="114300" lvl="1" indent="-114300" algn="l" defTabSz="533400">
            <a:lnSpc>
              <a:spcPct val="90000"/>
            </a:lnSpc>
            <a:spcBef>
              <a:spcPct val="0"/>
            </a:spcBef>
            <a:spcAft>
              <a:spcPct val="15000"/>
            </a:spcAft>
            <a:buChar char="•"/>
          </a:pPr>
          <a:r>
            <a:rPr lang="es-MX" sz="1200" kern="1200" dirty="0"/>
            <a:t>Método por el que se obtienen conclusiones a partir del estudio integrado de los objetos o sujetos de estudio, es decir, como un todo inseparable.</a:t>
          </a:r>
        </a:p>
      </dsp:txBody>
      <dsp:txXfrm rot="10800000">
        <a:off x="5977857" y="2079544"/>
        <a:ext cx="1617079" cy="24886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34F47-7453-A74A-B46B-3D78FF67521F}">
      <dsp:nvSpPr>
        <dsp:cNvPr id="0" name=""/>
        <dsp:cNvSpPr/>
      </dsp:nvSpPr>
      <dsp:spPr>
        <a:xfrm>
          <a:off x="832544" y="1091"/>
          <a:ext cx="2461617" cy="2461617"/>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5471" tIns="16510" rIns="135471" bIns="16510" numCol="1" spcCol="1270" anchor="ctr" anchorCtr="0">
          <a:noAutofit/>
        </a:bodyPr>
        <a:lstStyle/>
        <a:p>
          <a:pPr marL="0" lvl="0" indent="0" algn="ctr" defTabSz="577850" rtl="0">
            <a:lnSpc>
              <a:spcPct val="90000"/>
            </a:lnSpc>
            <a:spcBef>
              <a:spcPct val="0"/>
            </a:spcBef>
            <a:spcAft>
              <a:spcPct val="35000"/>
            </a:spcAft>
            <a:buNone/>
          </a:pPr>
          <a:r>
            <a:rPr lang="es-ES" sz="1300" kern="1200" dirty="0"/>
            <a:t>Son indicadores que guían la investigación. </a:t>
          </a:r>
          <a:endParaRPr lang="es-ES_tradnl" sz="1300" kern="1200" dirty="0"/>
        </a:p>
      </dsp:txBody>
      <dsp:txXfrm>
        <a:off x="1193039" y="361586"/>
        <a:ext cx="1740627" cy="1740627"/>
      </dsp:txXfrm>
    </dsp:sp>
    <dsp:sp modelId="{83BE7ABC-F983-6C44-82A1-84E3C7643D4B}">
      <dsp:nvSpPr>
        <dsp:cNvPr id="0" name=""/>
        <dsp:cNvSpPr/>
      </dsp:nvSpPr>
      <dsp:spPr>
        <a:xfrm>
          <a:off x="2801838" y="1091"/>
          <a:ext cx="2461617" cy="2461617"/>
        </a:xfrm>
        <a:prstGeom prst="ellipse">
          <a:avLst/>
        </a:prstGeom>
        <a:gradFill rotWithShape="0">
          <a:gsLst>
            <a:gs pos="0">
              <a:schemeClr val="accent4">
                <a:alpha val="50000"/>
                <a:hueOff val="10395692"/>
                <a:satOff val="-47968"/>
                <a:lumOff val="1765"/>
                <a:alphaOff val="0"/>
                <a:satMod val="103000"/>
                <a:lumMod val="102000"/>
                <a:tint val="94000"/>
              </a:schemeClr>
            </a:gs>
            <a:gs pos="50000">
              <a:schemeClr val="accent4">
                <a:alpha val="50000"/>
                <a:hueOff val="10395692"/>
                <a:satOff val="-47968"/>
                <a:lumOff val="1765"/>
                <a:alphaOff val="0"/>
                <a:satMod val="110000"/>
                <a:lumMod val="100000"/>
                <a:shade val="100000"/>
              </a:schemeClr>
            </a:gs>
            <a:gs pos="100000">
              <a:schemeClr val="accent4">
                <a:alpha val="50000"/>
                <a:hueOff val="10395692"/>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5471" tIns="16510" rIns="135471" bIns="16510" numCol="1" spcCol="1270" anchor="ctr" anchorCtr="0">
          <a:noAutofit/>
        </a:bodyPr>
        <a:lstStyle/>
        <a:p>
          <a:pPr marL="0" lvl="0" indent="0" algn="ctr" defTabSz="577850" rtl="0">
            <a:lnSpc>
              <a:spcPct val="90000"/>
            </a:lnSpc>
            <a:spcBef>
              <a:spcPct val="0"/>
            </a:spcBef>
            <a:spcAft>
              <a:spcPct val="35000"/>
            </a:spcAft>
            <a:buNone/>
          </a:pPr>
          <a:r>
            <a:rPr lang="es-ES" sz="1300" kern="1200" dirty="0"/>
            <a:t>Deben estar redactados con un verbo en infinitivo que indique el nivel de conocimiento requerido, el sujeto del que se habla y lo que se pretende investigar.</a:t>
          </a:r>
        </a:p>
      </dsp:txBody>
      <dsp:txXfrm>
        <a:off x="3162333" y="361586"/>
        <a:ext cx="1740627" cy="17406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70E3F-9E30-AC47-8E88-5C41CDBE7074}">
      <dsp:nvSpPr>
        <dsp:cNvPr id="0" name=""/>
        <dsp:cNvSpPr/>
      </dsp:nvSpPr>
      <dsp:spPr>
        <a:xfrm>
          <a:off x="0" y="354671"/>
          <a:ext cx="1061719" cy="90577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s-ES_tradnl" sz="1300" b="1" kern="1200">
              <a:solidFill>
                <a:schemeClr val="bg1"/>
              </a:solidFill>
            </a:rPr>
            <a:t>Investigación Documental.</a:t>
          </a:r>
        </a:p>
      </dsp:txBody>
      <dsp:txXfrm>
        <a:off x="26529" y="381200"/>
        <a:ext cx="1008661" cy="852721"/>
      </dsp:txXfrm>
    </dsp:sp>
    <dsp:sp modelId="{6D6E0E47-2FA0-FB4A-BD22-302BFA94D62D}">
      <dsp:nvSpPr>
        <dsp:cNvPr id="0" name=""/>
        <dsp:cNvSpPr/>
      </dsp:nvSpPr>
      <dsp:spPr>
        <a:xfrm>
          <a:off x="1167892" y="675907"/>
          <a:ext cx="225084" cy="263306"/>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_tradnl" sz="1100" b="1" kern="1200">
            <a:solidFill>
              <a:schemeClr val="bg1"/>
            </a:solidFill>
          </a:endParaRPr>
        </a:p>
      </dsp:txBody>
      <dsp:txXfrm>
        <a:off x="1167892" y="728568"/>
        <a:ext cx="157559" cy="157984"/>
      </dsp:txXfrm>
    </dsp:sp>
    <dsp:sp modelId="{92AC7C88-4781-7546-853D-44B574E30964}">
      <dsp:nvSpPr>
        <dsp:cNvPr id="0" name=""/>
        <dsp:cNvSpPr/>
      </dsp:nvSpPr>
      <dsp:spPr>
        <a:xfrm>
          <a:off x="1486408" y="354671"/>
          <a:ext cx="1061719" cy="90577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s-ES_tradnl" sz="1300" b="1" kern="1200" dirty="0">
              <a:solidFill>
                <a:schemeClr val="bg1"/>
              </a:solidFill>
            </a:rPr>
            <a:t>Revisión de literatura.</a:t>
          </a:r>
        </a:p>
      </dsp:txBody>
      <dsp:txXfrm>
        <a:off x="1512937" y="381200"/>
        <a:ext cx="1008661" cy="852721"/>
      </dsp:txXfrm>
    </dsp:sp>
    <dsp:sp modelId="{5881CD13-522E-5247-B784-59B3DE6A4DEB}">
      <dsp:nvSpPr>
        <dsp:cNvPr id="0" name=""/>
        <dsp:cNvSpPr/>
      </dsp:nvSpPr>
      <dsp:spPr>
        <a:xfrm>
          <a:off x="2654300" y="675907"/>
          <a:ext cx="225084" cy="263306"/>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_tradnl" sz="1100" b="1" kern="1200">
            <a:solidFill>
              <a:schemeClr val="bg1"/>
            </a:solidFill>
          </a:endParaRPr>
        </a:p>
      </dsp:txBody>
      <dsp:txXfrm>
        <a:off x="2654300" y="728568"/>
        <a:ext cx="157559" cy="157984"/>
      </dsp:txXfrm>
    </dsp:sp>
    <dsp:sp modelId="{4C80FD82-DAA6-B545-8BE4-BE3C666111D4}">
      <dsp:nvSpPr>
        <dsp:cNvPr id="0" name=""/>
        <dsp:cNvSpPr/>
      </dsp:nvSpPr>
      <dsp:spPr>
        <a:xfrm>
          <a:off x="2972816" y="354671"/>
          <a:ext cx="1061719" cy="90577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s-ES_tradnl" sz="1300" b="1" kern="1200" dirty="0">
              <a:solidFill>
                <a:schemeClr val="bg1"/>
              </a:solidFill>
            </a:rPr>
            <a:t>Consulta de literatura.</a:t>
          </a:r>
        </a:p>
      </dsp:txBody>
      <dsp:txXfrm>
        <a:off x="2999345" y="381200"/>
        <a:ext cx="1008661" cy="852721"/>
      </dsp:txXfrm>
    </dsp:sp>
    <dsp:sp modelId="{E42B4A30-E537-A540-92E5-DED53D3B711D}">
      <dsp:nvSpPr>
        <dsp:cNvPr id="0" name=""/>
        <dsp:cNvSpPr/>
      </dsp:nvSpPr>
      <dsp:spPr>
        <a:xfrm>
          <a:off x="4140707" y="675907"/>
          <a:ext cx="225084" cy="263306"/>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_tradnl" sz="1100" b="1" kern="1200">
            <a:solidFill>
              <a:schemeClr val="bg1"/>
            </a:solidFill>
          </a:endParaRPr>
        </a:p>
      </dsp:txBody>
      <dsp:txXfrm>
        <a:off x="4140707" y="728568"/>
        <a:ext cx="157559" cy="157984"/>
      </dsp:txXfrm>
    </dsp:sp>
    <dsp:sp modelId="{0AEAB866-8E45-5A42-B648-E98A284D243B}">
      <dsp:nvSpPr>
        <dsp:cNvPr id="0" name=""/>
        <dsp:cNvSpPr/>
      </dsp:nvSpPr>
      <dsp:spPr>
        <a:xfrm>
          <a:off x="4459224" y="354671"/>
          <a:ext cx="1061719" cy="90577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s-ES_tradnl" sz="1300" b="1" kern="1200" dirty="0">
              <a:solidFill>
                <a:schemeClr val="bg1"/>
              </a:solidFill>
            </a:rPr>
            <a:t>Extraer información (elaboración de fichas).</a:t>
          </a:r>
        </a:p>
      </dsp:txBody>
      <dsp:txXfrm>
        <a:off x="4485753" y="381200"/>
        <a:ext cx="1008661" cy="852721"/>
      </dsp:txXfrm>
    </dsp:sp>
    <dsp:sp modelId="{C87AEBF0-B9E9-A84D-B6C5-7BD57EAE20FC}">
      <dsp:nvSpPr>
        <dsp:cNvPr id="0" name=""/>
        <dsp:cNvSpPr/>
      </dsp:nvSpPr>
      <dsp:spPr>
        <a:xfrm>
          <a:off x="5627115" y="675907"/>
          <a:ext cx="225084" cy="263306"/>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_tradnl" sz="1100" b="1" kern="1200">
            <a:solidFill>
              <a:schemeClr val="bg1"/>
            </a:solidFill>
          </a:endParaRPr>
        </a:p>
      </dsp:txBody>
      <dsp:txXfrm>
        <a:off x="5627115" y="728568"/>
        <a:ext cx="157559" cy="157984"/>
      </dsp:txXfrm>
    </dsp:sp>
    <dsp:sp modelId="{85DE1AB7-FE97-7549-83D1-505D334C3B04}">
      <dsp:nvSpPr>
        <dsp:cNvPr id="0" name=""/>
        <dsp:cNvSpPr/>
      </dsp:nvSpPr>
      <dsp:spPr>
        <a:xfrm>
          <a:off x="5945632" y="354671"/>
          <a:ext cx="1061719" cy="90577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s-ES_tradnl" sz="1300" b="1" kern="1200" dirty="0">
              <a:solidFill>
                <a:schemeClr val="bg1"/>
              </a:solidFill>
            </a:rPr>
            <a:t>Estructura del Marco Teórico.</a:t>
          </a:r>
        </a:p>
      </dsp:txBody>
      <dsp:txXfrm>
        <a:off x="5972161" y="381200"/>
        <a:ext cx="1008661" cy="852721"/>
      </dsp:txXfrm>
    </dsp:sp>
    <dsp:sp modelId="{73E93F02-FFBD-4449-967B-E6FB2C412105}">
      <dsp:nvSpPr>
        <dsp:cNvPr id="0" name=""/>
        <dsp:cNvSpPr/>
      </dsp:nvSpPr>
      <dsp:spPr>
        <a:xfrm>
          <a:off x="7113523" y="675907"/>
          <a:ext cx="225084" cy="263306"/>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_tradnl" sz="1100" b="1" kern="1200">
            <a:solidFill>
              <a:schemeClr val="bg1"/>
            </a:solidFill>
          </a:endParaRPr>
        </a:p>
      </dsp:txBody>
      <dsp:txXfrm>
        <a:off x="7113523" y="728568"/>
        <a:ext cx="157559" cy="157984"/>
      </dsp:txXfrm>
    </dsp:sp>
    <dsp:sp modelId="{49190063-D37B-F646-A8EE-CC06F13F950C}">
      <dsp:nvSpPr>
        <dsp:cNvPr id="0" name=""/>
        <dsp:cNvSpPr/>
      </dsp:nvSpPr>
      <dsp:spPr>
        <a:xfrm>
          <a:off x="7432039" y="354671"/>
          <a:ext cx="1061719" cy="90577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s-ES_tradnl" sz="1300" b="1" kern="1200" dirty="0">
              <a:solidFill>
                <a:schemeClr val="bg1"/>
              </a:solidFill>
            </a:rPr>
            <a:t>Redacción del Marco Teórico.</a:t>
          </a:r>
        </a:p>
      </dsp:txBody>
      <dsp:txXfrm>
        <a:off x="7458568" y="381200"/>
        <a:ext cx="1008661" cy="85272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7245B-D808-1645-9358-B0F3B814C7ED}">
      <dsp:nvSpPr>
        <dsp:cNvPr id="0" name=""/>
        <dsp:cNvSpPr/>
      </dsp:nvSpPr>
      <dsp:spPr>
        <a:xfrm>
          <a:off x="2078" y="2223302"/>
          <a:ext cx="1704701" cy="85235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s-MX" sz="1700" kern="1200" dirty="0">
              <a:solidFill>
                <a:sysClr val="windowText" lastClr="000000"/>
              </a:solidFill>
            </a:rPr>
            <a:t>TIPOS DE VARIABLES:</a:t>
          </a:r>
          <a:endParaRPr lang="es-ES_tradnl" sz="1700" kern="1200" dirty="0">
            <a:solidFill>
              <a:sysClr val="windowText" lastClr="000000"/>
            </a:solidFill>
          </a:endParaRPr>
        </a:p>
      </dsp:txBody>
      <dsp:txXfrm>
        <a:off x="27042" y="2248266"/>
        <a:ext cx="1654773" cy="802422"/>
      </dsp:txXfrm>
    </dsp:sp>
    <dsp:sp modelId="{96CE8873-C698-B547-961A-709869934DA5}">
      <dsp:nvSpPr>
        <dsp:cNvPr id="0" name=""/>
        <dsp:cNvSpPr/>
      </dsp:nvSpPr>
      <dsp:spPr>
        <a:xfrm rot="17945813">
          <a:off x="1346612" y="2020899"/>
          <a:ext cx="1402215" cy="31904"/>
        </a:xfrm>
        <a:custGeom>
          <a:avLst/>
          <a:gdLst/>
          <a:ahLst/>
          <a:cxnLst/>
          <a:rect l="0" t="0" r="0" b="0"/>
          <a:pathLst>
            <a:path>
              <a:moveTo>
                <a:pt x="0" y="15952"/>
              </a:moveTo>
              <a:lnTo>
                <a:pt x="1402215" y="15952"/>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_tradnl" sz="500" kern="1200">
            <a:solidFill>
              <a:sysClr val="windowText" lastClr="000000"/>
            </a:solidFill>
          </a:endParaRPr>
        </a:p>
      </dsp:txBody>
      <dsp:txXfrm>
        <a:off x="2012665" y="2001795"/>
        <a:ext cx="70110" cy="70110"/>
      </dsp:txXfrm>
    </dsp:sp>
    <dsp:sp modelId="{AFE23E53-C90C-0E47-86E0-585E7D2F7761}">
      <dsp:nvSpPr>
        <dsp:cNvPr id="0" name=""/>
        <dsp:cNvSpPr/>
      </dsp:nvSpPr>
      <dsp:spPr>
        <a:xfrm>
          <a:off x="2388661" y="998048"/>
          <a:ext cx="45720" cy="85235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endParaRPr lang="es-ES_tradnl" sz="1700" kern="1200" dirty="0">
            <a:solidFill>
              <a:sysClr val="windowText" lastClr="000000"/>
            </a:solidFill>
          </a:endParaRPr>
        </a:p>
      </dsp:txBody>
      <dsp:txXfrm>
        <a:off x="2390000" y="999387"/>
        <a:ext cx="43042" cy="849672"/>
      </dsp:txXfrm>
    </dsp:sp>
    <dsp:sp modelId="{084F8A33-4E35-CC49-8217-B083B89B678D}">
      <dsp:nvSpPr>
        <dsp:cNvPr id="0" name=""/>
        <dsp:cNvSpPr/>
      </dsp:nvSpPr>
      <dsp:spPr>
        <a:xfrm rot="18289469">
          <a:off x="2178295" y="918170"/>
          <a:ext cx="1194051" cy="31904"/>
        </a:xfrm>
        <a:custGeom>
          <a:avLst/>
          <a:gdLst/>
          <a:ahLst/>
          <a:cxnLst/>
          <a:rect l="0" t="0" r="0" b="0"/>
          <a:pathLst>
            <a:path>
              <a:moveTo>
                <a:pt x="0" y="15952"/>
              </a:moveTo>
              <a:lnTo>
                <a:pt x="1194051" y="15952"/>
              </a:lnTo>
            </a:path>
          </a:pathLst>
        </a:custGeom>
        <a:noFill/>
        <a:ln w="6350" cap="flat" cmpd="sng" algn="ctr">
          <a:solidFill>
            <a:schemeClr val="accent4">
              <a:lumMod val="60000"/>
              <a:lumOff val="4000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_tradnl" sz="500" kern="1200">
            <a:solidFill>
              <a:sysClr val="windowText" lastClr="000000"/>
            </a:solidFill>
          </a:endParaRPr>
        </a:p>
      </dsp:txBody>
      <dsp:txXfrm>
        <a:off x="2745470" y="904271"/>
        <a:ext cx="59702" cy="59702"/>
      </dsp:txXfrm>
    </dsp:sp>
    <dsp:sp modelId="{CD701A99-536B-A944-A605-30FFA7E90267}">
      <dsp:nvSpPr>
        <dsp:cNvPr id="0" name=""/>
        <dsp:cNvSpPr/>
      </dsp:nvSpPr>
      <dsp:spPr>
        <a:xfrm>
          <a:off x="3116261" y="17845"/>
          <a:ext cx="1704701" cy="852350"/>
        </a:xfrm>
        <a:prstGeom prst="roundRect">
          <a:avLst>
            <a:gd name="adj" fmla="val 10000"/>
          </a:avLst>
        </a:prstGeom>
        <a:solidFill>
          <a:schemeClr val="accent4">
            <a:lumMod val="20000"/>
            <a:lumOff val="80000"/>
          </a:schemeClr>
        </a:solidFill>
        <a:ln>
          <a:solidFill>
            <a:schemeClr val="accent4">
              <a:lumMod val="20000"/>
              <a:lumOff val="80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s-MX" sz="1700" kern="1200" dirty="0">
              <a:solidFill>
                <a:sysClr val="windowText" lastClr="000000"/>
              </a:solidFill>
            </a:rPr>
            <a:t>INDEPENDIENTES.</a:t>
          </a:r>
        </a:p>
      </dsp:txBody>
      <dsp:txXfrm>
        <a:off x="3141225" y="42809"/>
        <a:ext cx="1654773" cy="802422"/>
      </dsp:txXfrm>
    </dsp:sp>
    <dsp:sp modelId="{139F2595-60AA-4644-AE75-72A92C1900EB}">
      <dsp:nvSpPr>
        <dsp:cNvPr id="0" name=""/>
        <dsp:cNvSpPr/>
      </dsp:nvSpPr>
      <dsp:spPr>
        <a:xfrm>
          <a:off x="2434381" y="1408271"/>
          <a:ext cx="681880" cy="31904"/>
        </a:xfrm>
        <a:custGeom>
          <a:avLst/>
          <a:gdLst/>
          <a:ahLst/>
          <a:cxnLst/>
          <a:rect l="0" t="0" r="0" b="0"/>
          <a:pathLst>
            <a:path>
              <a:moveTo>
                <a:pt x="0" y="15952"/>
              </a:moveTo>
              <a:lnTo>
                <a:pt x="681880" y="15952"/>
              </a:lnTo>
            </a:path>
          </a:pathLst>
        </a:custGeom>
        <a:noFill/>
        <a:ln w="6350" cap="flat" cmpd="sng" algn="ctr">
          <a:solidFill>
            <a:schemeClr val="accent4">
              <a:lumMod val="60000"/>
              <a:lumOff val="4000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_tradnl" sz="500" kern="1200">
            <a:solidFill>
              <a:sysClr val="windowText" lastClr="000000"/>
            </a:solidFill>
          </a:endParaRPr>
        </a:p>
      </dsp:txBody>
      <dsp:txXfrm>
        <a:off x="2758274" y="1407177"/>
        <a:ext cx="34094" cy="34094"/>
      </dsp:txXfrm>
    </dsp:sp>
    <dsp:sp modelId="{099CA4B5-58F8-0649-AC9C-D6550AAA5639}">
      <dsp:nvSpPr>
        <dsp:cNvPr id="0" name=""/>
        <dsp:cNvSpPr/>
      </dsp:nvSpPr>
      <dsp:spPr>
        <a:xfrm>
          <a:off x="3116261" y="998048"/>
          <a:ext cx="1704701" cy="852350"/>
        </a:xfrm>
        <a:prstGeom prst="roundRect">
          <a:avLst>
            <a:gd name="adj" fmla="val 10000"/>
          </a:avLst>
        </a:prstGeom>
        <a:solidFill>
          <a:schemeClr val="accent4">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s-MX" sz="1700" kern="1200" dirty="0">
              <a:solidFill>
                <a:sysClr val="windowText" lastClr="000000"/>
              </a:solidFill>
            </a:rPr>
            <a:t>DEPENDIENTES.</a:t>
          </a:r>
        </a:p>
      </dsp:txBody>
      <dsp:txXfrm>
        <a:off x="3141225" y="1023012"/>
        <a:ext cx="1654773" cy="802422"/>
      </dsp:txXfrm>
    </dsp:sp>
    <dsp:sp modelId="{FAA57397-0D29-2D47-9CAB-9A9D09901177}">
      <dsp:nvSpPr>
        <dsp:cNvPr id="0" name=""/>
        <dsp:cNvSpPr/>
      </dsp:nvSpPr>
      <dsp:spPr>
        <a:xfrm rot="3310531">
          <a:off x="2178295" y="1898373"/>
          <a:ext cx="1194051" cy="31904"/>
        </a:xfrm>
        <a:custGeom>
          <a:avLst/>
          <a:gdLst/>
          <a:ahLst/>
          <a:cxnLst/>
          <a:rect l="0" t="0" r="0" b="0"/>
          <a:pathLst>
            <a:path>
              <a:moveTo>
                <a:pt x="0" y="15952"/>
              </a:moveTo>
              <a:lnTo>
                <a:pt x="1194051" y="15952"/>
              </a:lnTo>
            </a:path>
          </a:pathLst>
        </a:custGeom>
        <a:noFill/>
        <a:ln w="6350" cap="flat" cmpd="sng" algn="ctr">
          <a:solidFill>
            <a:schemeClr val="accent4">
              <a:lumMod val="60000"/>
              <a:lumOff val="4000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_tradnl" sz="500" kern="1200">
            <a:solidFill>
              <a:sysClr val="windowText" lastClr="000000"/>
            </a:solidFill>
          </a:endParaRPr>
        </a:p>
      </dsp:txBody>
      <dsp:txXfrm>
        <a:off x="2745470" y="1884474"/>
        <a:ext cx="59702" cy="59702"/>
      </dsp:txXfrm>
    </dsp:sp>
    <dsp:sp modelId="{6B81B52C-D0A8-BE4D-A35B-37294F2A88C7}">
      <dsp:nvSpPr>
        <dsp:cNvPr id="0" name=""/>
        <dsp:cNvSpPr/>
      </dsp:nvSpPr>
      <dsp:spPr>
        <a:xfrm>
          <a:off x="3116261" y="1978252"/>
          <a:ext cx="1704701" cy="852350"/>
        </a:xfrm>
        <a:prstGeom prst="roundRect">
          <a:avLst>
            <a:gd name="adj" fmla="val 10000"/>
          </a:avLst>
        </a:prstGeom>
        <a:solidFill>
          <a:schemeClr val="accent4">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s-MX" sz="1700" kern="1200" dirty="0">
              <a:solidFill>
                <a:sysClr val="windowText" lastClr="000000"/>
              </a:solidFill>
            </a:rPr>
            <a:t>INTERVINIENTES.</a:t>
          </a:r>
        </a:p>
      </dsp:txBody>
      <dsp:txXfrm>
        <a:off x="3141225" y="2003216"/>
        <a:ext cx="1654773" cy="802422"/>
      </dsp:txXfrm>
    </dsp:sp>
    <dsp:sp modelId="{1B6209F2-42FA-ED4B-B7F4-DEDF9BB64D49}">
      <dsp:nvSpPr>
        <dsp:cNvPr id="0" name=""/>
        <dsp:cNvSpPr/>
      </dsp:nvSpPr>
      <dsp:spPr>
        <a:xfrm rot="3654187">
          <a:off x="1346612" y="3246153"/>
          <a:ext cx="1402215" cy="31904"/>
        </a:xfrm>
        <a:custGeom>
          <a:avLst/>
          <a:gdLst/>
          <a:ahLst/>
          <a:cxnLst/>
          <a:rect l="0" t="0" r="0" b="0"/>
          <a:pathLst>
            <a:path>
              <a:moveTo>
                <a:pt x="0" y="15952"/>
              </a:moveTo>
              <a:lnTo>
                <a:pt x="1402215" y="15952"/>
              </a:lnTo>
            </a:path>
          </a:pathLst>
        </a:custGeom>
        <a:noFill/>
        <a:ln w="6350" cap="flat" cmpd="sng" algn="ctr">
          <a:solidFill>
            <a:schemeClr val="accent1">
              <a:lumMod val="7500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_tradnl" sz="500" kern="1200">
            <a:solidFill>
              <a:sysClr val="windowText" lastClr="000000"/>
            </a:solidFill>
          </a:endParaRPr>
        </a:p>
      </dsp:txBody>
      <dsp:txXfrm>
        <a:off x="2012665" y="3227050"/>
        <a:ext cx="70110" cy="70110"/>
      </dsp:txXfrm>
    </dsp:sp>
    <dsp:sp modelId="{6486CBD5-1149-AA44-BE0A-F69023EAEAC3}">
      <dsp:nvSpPr>
        <dsp:cNvPr id="0" name=""/>
        <dsp:cNvSpPr/>
      </dsp:nvSpPr>
      <dsp:spPr>
        <a:xfrm>
          <a:off x="2388661" y="3448557"/>
          <a:ext cx="49947" cy="852350"/>
        </a:xfrm>
        <a:prstGeom prst="roundRect">
          <a:avLst>
            <a:gd name="adj" fmla="val 10000"/>
          </a:avLst>
        </a:prstGeom>
        <a:solidFill>
          <a:schemeClr val="accent5">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endParaRPr lang="es-MX" sz="1700" kern="1200" dirty="0">
            <a:solidFill>
              <a:sysClr val="windowText" lastClr="000000"/>
            </a:solidFill>
          </a:endParaRPr>
        </a:p>
      </dsp:txBody>
      <dsp:txXfrm>
        <a:off x="2390124" y="3450020"/>
        <a:ext cx="47021" cy="849424"/>
      </dsp:txXfrm>
    </dsp:sp>
    <dsp:sp modelId="{340E2FCC-4743-8C41-BD3D-B00166BA278D}">
      <dsp:nvSpPr>
        <dsp:cNvPr id="0" name=""/>
        <dsp:cNvSpPr/>
      </dsp:nvSpPr>
      <dsp:spPr>
        <a:xfrm rot="19457599">
          <a:off x="2359679" y="3613729"/>
          <a:ext cx="839738" cy="31904"/>
        </a:xfrm>
        <a:custGeom>
          <a:avLst/>
          <a:gdLst/>
          <a:ahLst/>
          <a:cxnLst/>
          <a:rect l="0" t="0" r="0" b="0"/>
          <a:pathLst>
            <a:path>
              <a:moveTo>
                <a:pt x="0" y="15952"/>
              </a:moveTo>
              <a:lnTo>
                <a:pt x="839738" y="15952"/>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_tradnl" sz="500" kern="1200">
            <a:solidFill>
              <a:sysClr val="windowText" lastClr="000000"/>
            </a:solidFill>
          </a:endParaRPr>
        </a:p>
      </dsp:txBody>
      <dsp:txXfrm>
        <a:off x="2758555" y="3608688"/>
        <a:ext cx="41986" cy="41986"/>
      </dsp:txXfrm>
    </dsp:sp>
    <dsp:sp modelId="{11C112E1-ED10-FB41-ABAD-50159BB9482A}">
      <dsp:nvSpPr>
        <dsp:cNvPr id="0" name=""/>
        <dsp:cNvSpPr/>
      </dsp:nvSpPr>
      <dsp:spPr>
        <a:xfrm>
          <a:off x="3120489" y="2958455"/>
          <a:ext cx="1704701" cy="852350"/>
        </a:xfrm>
        <a:prstGeom prst="roundRect">
          <a:avLst>
            <a:gd name="adj" fmla="val 10000"/>
          </a:avLst>
        </a:prstGeom>
        <a:solidFill>
          <a:schemeClr val="accent5">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s-MX" sz="1700" kern="1200" dirty="0">
              <a:solidFill>
                <a:sysClr val="windowText" lastClr="000000"/>
              </a:solidFill>
            </a:rPr>
            <a:t>CUALITATIVAS.</a:t>
          </a:r>
        </a:p>
      </dsp:txBody>
      <dsp:txXfrm>
        <a:off x="3145453" y="2983419"/>
        <a:ext cx="1654773" cy="802422"/>
      </dsp:txXfrm>
    </dsp:sp>
    <dsp:sp modelId="{17C23FCF-F896-A54A-9D3D-4601A4AFE370}">
      <dsp:nvSpPr>
        <dsp:cNvPr id="0" name=""/>
        <dsp:cNvSpPr/>
      </dsp:nvSpPr>
      <dsp:spPr>
        <a:xfrm rot="2142401">
          <a:off x="2359679" y="4103831"/>
          <a:ext cx="839738" cy="31904"/>
        </a:xfrm>
        <a:custGeom>
          <a:avLst/>
          <a:gdLst/>
          <a:ahLst/>
          <a:cxnLst/>
          <a:rect l="0" t="0" r="0" b="0"/>
          <a:pathLst>
            <a:path>
              <a:moveTo>
                <a:pt x="0" y="15952"/>
              </a:moveTo>
              <a:lnTo>
                <a:pt x="839738" y="15952"/>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_tradnl" sz="500" kern="1200">
            <a:solidFill>
              <a:sysClr val="windowText" lastClr="000000"/>
            </a:solidFill>
          </a:endParaRPr>
        </a:p>
      </dsp:txBody>
      <dsp:txXfrm>
        <a:off x="2758555" y="4098789"/>
        <a:ext cx="41986" cy="41986"/>
      </dsp:txXfrm>
    </dsp:sp>
    <dsp:sp modelId="{96E5310A-A170-AA44-AF84-6DBA0BAACB7F}">
      <dsp:nvSpPr>
        <dsp:cNvPr id="0" name=""/>
        <dsp:cNvSpPr/>
      </dsp:nvSpPr>
      <dsp:spPr>
        <a:xfrm>
          <a:off x="3120489" y="3938658"/>
          <a:ext cx="1704701" cy="852350"/>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s-MX" sz="1700" kern="1200" dirty="0">
              <a:solidFill>
                <a:sysClr val="windowText" lastClr="000000"/>
              </a:solidFill>
            </a:rPr>
            <a:t>CUANTITATIVAS.</a:t>
          </a:r>
        </a:p>
      </dsp:txBody>
      <dsp:txXfrm>
        <a:off x="3145453" y="3963622"/>
        <a:ext cx="1654773" cy="80242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3E97D-7AB2-4D1E-8011-0FE3D2BC2D92}">
      <dsp:nvSpPr>
        <dsp:cNvPr id="0" name=""/>
        <dsp:cNvSpPr/>
      </dsp:nvSpPr>
      <dsp:spPr>
        <a:xfrm>
          <a:off x="3611" y="1018"/>
          <a:ext cx="5944817" cy="85298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ES" sz="3300" b="1" kern="1200" dirty="0">
              <a:solidFill>
                <a:schemeClr val="tx1"/>
              </a:solidFill>
            </a:rPr>
            <a:t>De Trabajo</a:t>
          </a:r>
        </a:p>
      </dsp:txBody>
      <dsp:txXfrm>
        <a:off x="28594" y="26001"/>
        <a:ext cx="5894851" cy="803017"/>
      </dsp:txXfrm>
    </dsp:sp>
    <dsp:sp modelId="{93CD1595-B551-48F4-BF96-2E59AE8B8A48}">
      <dsp:nvSpPr>
        <dsp:cNvPr id="0" name=""/>
        <dsp:cNvSpPr/>
      </dsp:nvSpPr>
      <dsp:spPr>
        <a:xfrm>
          <a:off x="3611" y="1044813"/>
          <a:ext cx="1398122" cy="852983"/>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rPr>
            <a:t>Descriptivas</a:t>
          </a:r>
          <a:endParaRPr lang="es-ES" sz="1600" b="1" kern="1200" dirty="0">
            <a:solidFill>
              <a:schemeClr val="tx1"/>
            </a:solidFill>
          </a:endParaRPr>
        </a:p>
      </dsp:txBody>
      <dsp:txXfrm>
        <a:off x="28594" y="1069796"/>
        <a:ext cx="1348156" cy="803017"/>
      </dsp:txXfrm>
    </dsp:sp>
    <dsp:sp modelId="{9DC1D4C7-99E7-4CDE-A623-6DCEBBAEC1D0}">
      <dsp:nvSpPr>
        <dsp:cNvPr id="0" name=""/>
        <dsp:cNvSpPr/>
      </dsp:nvSpPr>
      <dsp:spPr>
        <a:xfrm>
          <a:off x="1519176" y="1044813"/>
          <a:ext cx="1398122" cy="852983"/>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rPr>
            <a:t>De asociación  o estadísticas</a:t>
          </a:r>
        </a:p>
      </dsp:txBody>
      <dsp:txXfrm>
        <a:off x="1544159" y="1069796"/>
        <a:ext cx="1348156" cy="803017"/>
      </dsp:txXfrm>
    </dsp:sp>
    <dsp:sp modelId="{C2198E5C-9FD0-44CF-8272-D008FF75698B}">
      <dsp:nvSpPr>
        <dsp:cNvPr id="0" name=""/>
        <dsp:cNvSpPr/>
      </dsp:nvSpPr>
      <dsp:spPr>
        <a:xfrm>
          <a:off x="3034741" y="1044813"/>
          <a:ext cx="1398122" cy="852983"/>
        </a:xfrm>
        <a:prstGeom prst="roundRect">
          <a:avLst>
            <a:gd name="adj" fmla="val 10000"/>
          </a:avLst>
        </a:prstGeom>
        <a:solidFill>
          <a:schemeClr val="tx2">
            <a:lumMod val="60000"/>
            <a:lumOff val="40000"/>
          </a:schemeClr>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rPr>
            <a:t>De dependencia</a:t>
          </a:r>
        </a:p>
      </dsp:txBody>
      <dsp:txXfrm>
        <a:off x="3059724" y="1069796"/>
        <a:ext cx="1348156" cy="803017"/>
      </dsp:txXfrm>
    </dsp:sp>
    <dsp:sp modelId="{95FA7BF5-6315-4513-871E-56B55C687F41}">
      <dsp:nvSpPr>
        <dsp:cNvPr id="0" name=""/>
        <dsp:cNvSpPr/>
      </dsp:nvSpPr>
      <dsp:spPr>
        <a:xfrm>
          <a:off x="4550305" y="1044813"/>
          <a:ext cx="1398122" cy="852983"/>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rPr>
            <a:t>Aleatorias</a:t>
          </a:r>
        </a:p>
      </dsp:txBody>
      <dsp:txXfrm>
        <a:off x="4575288" y="1069796"/>
        <a:ext cx="1348156" cy="803017"/>
      </dsp:txXfrm>
    </dsp:sp>
    <dsp:sp modelId="{E973A287-D688-4FC3-97C7-E902CDA172FA}">
      <dsp:nvSpPr>
        <dsp:cNvPr id="0" name=""/>
        <dsp:cNvSpPr/>
      </dsp:nvSpPr>
      <dsp:spPr>
        <a:xfrm>
          <a:off x="6183313" y="1018"/>
          <a:ext cx="1398122" cy="852983"/>
        </a:xfrm>
        <a:prstGeom prst="roundRect">
          <a:avLst>
            <a:gd name="adj" fmla="val 10000"/>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MX" sz="3300" b="1" kern="1200" dirty="0">
              <a:solidFill>
                <a:schemeClr val="tx1"/>
              </a:solidFill>
            </a:rPr>
            <a:t>Nulas.</a:t>
          </a:r>
        </a:p>
      </dsp:txBody>
      <dsp:txXfrm>
        <a:off x="6208296" y="26001"/>
        <a:ext cx="1348156" cy="803017"/>
      </dsp:txXfrm>
    </dsp:sp>
    <dsp:sp modelId="{6163DA26-2931-48BD-BB7F-98A36D7545F4}">
      <dsp:nvSpPr>
        <dsp:cNvPr id="0" name=""/>
        <dsp:cNvSpPr/>
      </dsp:nvSpPr>
      <dsp:spPr>
        <a:xfrm>
          <a:off x="6183313" y="1044813"/>
          <a:ext cx="1398122" cy="852983"/>
        </a:xfrm>
        <a:prstGeom prst="roundRect">
          <a:avLst>
            <a:gd name="adj" fmla="val 10000"/>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s-MX" sz="1600" b="1" kern="1200" dirty="0">
            <a:solidFill>
              <a:schemeClr val="tx1"/>
            </a:solidFill>
          </a:endParaRPr>
        </a:p>
      </dsp:txBody>
      <dsp:txXfrm>
        <a:off x="6208296" y="1069796"/>
        <a:ext cx="1348156" cy="80301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D5461-0930-C64B-9785-468CCB28E8A0}">
      <dsp:nvSpPr>
        <dsp:cNvPr id="0" name=""/>
        <dsp:cNvSpPr/>
      </dsp:nvSpPr>
      <dsp:spPr>
        <a:xfrm>
          <a:off x="169004" y="2559"/>
          <a:ext cx="1597858" cy="79892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_tradnl" sz="1600" kern="1200" dirty="0"/>
            <a:t>PROBABILÍSTICO</a:t>
          </a:r>
        </a:p>
      </dsp:txBody>
      <dsp:txXfrm>
        <a:off x="192404" y="25959"/>
        <a:ext cx="1551058" cy="752129"/>
      </dsp:txXfrm>
    </dsp:sp>
    <dsp:sp modelId="{8E9C3105-DA3F-EC44-894F-65CDE3D617AD}">
      <dsp:nvSpPr>
        <dsp:cNvPr id="0" name=""/>
        <dsp:cNvSpPr/>
      </dsp:nvSpPr>
      <dsp:spPr>
        <a:xfrm>
          <a:off x="328790" y="801489"/>
          <a:ext cx="159785" cy="599196"/>
        </a:xfrm>
        <a:custGeom>
          <a:avLst/>
          <a:gdLst/>
          <a:ahLst/>
          <a:cxnLst/>
          <a:rect l="0" t="0" r="0" b="0"/>
          <a:pathLst>
            <a:path>
              <a:moveTo>
                <a:pt x="0" y="0"/>
              </a:moveTo>
              <a:lnTo>
                <a:pt x="0" y="599196"/>
              </a:lnTo>
              <a:lnTo>
                <a:pt x="159785" y="599196"/>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2703A27-9517-0246-A618-CAD861840B59}">
      <dsp:nvSpPr>
        <dsp:cNvPr id="0" name=""/>
        <dsp:cNvSpPr/>
      </dsp:nvSpPr>
      <dsp:spPr>
        <a:xfrm>
          <a:off x="488575" y="1001221"/>
          <a:ext cx="1278286" cy="79892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ES_tradnl" sz="1700" kern="1200" dirty="0"/>
            <a:t>Sistemático / Intervalos.</a:t>
          </a:r>
        </a:p>
      </dsp:txBody>
      <dsp:txXfrm>
        <a:off x="511975" y="1024621"/>
        <a:ext cx="1231486" cy="752129"/>
      </dsp:txXfrm>
    </dsp:sp>
    <dsp:sp modelId="{F5D357FA-713D-114B-8AB1-AFE09EFCC9A4}">
      <dsp:nvSpPr>
        <dsp:cNvPr id="0" name=""/>
        <dsp:cNvSpPr/>
      </dsp:nvSpPr>
      <dsp:spPr>
        <a:xfrm>
          <a:off x="328790" y="801489"/>
          <a:ext cx="159785" cy="1597858"/>
        </a:xfrm>
        <a:custGeom>
          <a:avLst/>
          <a:gdLst/>
          <a:ahLst/>
          <a:cxnLst/>
          <a:rect l="0" t="0" r="0" b="0"/>
          <a:pathLst>
            <a:path>
              <a:moveTo>
                <a:pt x="0" y="0"/>
              </a:moveTo>
              <a:lnTo>
                <a:pt x="0" y="1597858"/>
              </a:lnTo>
              <a:lnTo>
                <a:pt x="159785" y="1597858"/>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22126AA-A70B-A649-BD94-9F860A25A1DC}">
      <dsp:nvSpPr>
        <dsp:cNvPr id="0" name=""/>
        <dsp:cNvSpPr/>
      </dsp:nvSpPr>
      <dsp:spPr>
        <a:xfrm>
          <a:off x="488575" y="1999882"/>
          <a:ext cx="1278286" cy="79892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2079139"/>
              <a:satOff val="-9594"/>
              <a:lumOff val="35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ES_tradnl" sz="1700" kern="1200" dirty="0"/>
            <a:t>Por racimos o etapas.</a:t>
          </a:r>
        </a:p>
      </dsp:txBody>
      <dsp:txXfrm>
        <a:off x="511975" y="2023282"/>
        <a:ext cx="1231486" cy="752129"/>
      </dsp:txXfrm>
    </dsp:sp>
    <dsp:sp modelId="{A6BF6B16-FF3E-4A4B-9E39-2359A19499D0}">
      <dsp:nvSpPr>
        <dsp:cNvPr id="0" name=""/>
        <dsp:cNvSpPr/>
      </dsp:nvSpPr>
      <dsp:spPr>
        <a:xfrm>
          <a:off x="328790" y="801489"/>
          <a:ext cx="159785" cy="2596519"/>
        </a:xfrm>
        <a:custGeom>
          <a:avLst/>
          <a:gdLst/>
          <a:ahLst/>
          <a:cxnLst/>
          <a:rect l="0" t="0" r="0" b="0"/>
          <a:pathLst>
            <a:path>
              <a:moveTo>
                <a:pt x="0" y="0"/>
              </a:moveTo>
              <a:lnTo>
                <a:pt x="0" y="2596519"/>
              </a:lnTo>
              <a:lnTo>
                <a:pt x="159785" y="2596519"/>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C18B1D9-0698-1844-9A19-EC0B63468D26}">
      <dsp:nvSpPr>
        <dsp:cNvPr id="0" name=""/>
        <dsp:cNvSpPr/>
      </dsp:nvSpPr>
      <dsp:spPr>
        <a:xfrm>
          <a:off x="488575" y="2998544"/>
          <a:ext cx="1278286" cy="79892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4158277"/>
              <a:satOff val="-19187"/>
              <a:lumOff val="70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ES_tradnl" sz="1700" kern="1200" dirty="0"/>
            <a:t>Estratificado.</a:t>
          </a:r>
        </a:p>
      </dsp:txBody>
      <dsp:txXfrm>
        <a:off x="511975" y="3021944"/>
        <a:ext cx="1231486" cy="752129"/>
      </dsp:txXfrm>
    </dsp:sp>
    <dsp:sp modelId="{8183DA0E-8A66-534E-ABEF-9874C84FEF19}">
      <dsp:nvSpPr>
        <dsp:cNvPr id="0" name=""/>
        <dsp:cNvSpPr/>
      </dsp:nvSpPr>
      <dsp:spPr>
        <a:xfrm>
          <a:off x="328790" y="801489"/>
          <a:ext cx="159785" cy="3595181"/>
        </a:xfrm>
        <a:custGeom>
          <a:avLst/>
          <a:gdLst/>
          <a:ahLst/>
          <a:cxnLst/>
          <a:rect l="0" t="0" r="0" b="0"/>
          <a:pathLst>
            <a:path>
              <a:moveTo>
                <a:pt x="0" y="0"/>
              </a:moveTo>
              <a:lnTo>
                <a:pt x="0" y="3595181"/>
              </a:lnTo>
              <a:lnTo>
                <a:pt x="159785" y="3595181"/>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6071774-EBF6-A84B-BD15-833888804B91}">
      <dsp:nvSpPr>
        <dsp:cNvPr id="0" name=""/>
        <dsp:cNvSpPr/>
      </dsp:nvSpPr>
      <dsp:spPr>
        <a:xfrm>
          <a:off x="488575" y="3997205"/>
          <a:ext cx="1278286" cy="79892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6237415"/>
              <a:satOff val="-28781"/>
              <a:lumOff val="105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ES_tradnl" sz="1700" kern="1200" dirty="0"/>
            <a:t>Aleatorio Simple.</a:t>
          </a:r>
        </a:p>
      </dsp:txBody>
      <dsp:txXfrm>
        <a:off x="511975" y="4020605"/>
        <a:ext cx="1231486" cy="752129"/>
      </dsp:txXfrm>
    </dsp:sp>
    <dsp:sp modelId="{25597B5C-E04B-474B-B29E-C415E3D9E59A}">
      <dsp:nvSpPr>
        <dsp:cNvPr id="0" name=""/>
        <dsp:cNvSpPr/>
      </dsp:nvSpPr>
      <dsp:spPr>
        <a:xfrm>
          <a:off x="2166327" y="2559"/>
          <a:ext cx="1597858" cy="798929"/>
        </a:xfrm>
        <a:prstGeom prst="roundRect">
          <a:avLst>
            <a:gd name="adj" fmla="val 1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_tradnl" sz="1600" kern="1200" dirty="0"/>
            <a:t>NO PROBABILÑISTICO</a:t>
          </a:r>
        </a:p>
      </dsp:txBody>
      <dsp:txXfrm>
        <a:off x="2189727" y="25959"/>
        <a:ext cx="1551058" cy="752129"/>
      </dsp:txXfrm>
    </dsp:sp>
    <dsp:sp modelId="{9F5B85A2-5FE5-FB43-B0AA-9F0276009D64}">
      <dsp:nvSpPr>
        <dsp:cNvPr id="0" name=""/>
        <dsp:cNvSpPr/>
      </dsp:nvSpPr>
      <dsp:spPr>
        <a:xfrm>
          <a:off x="2326113" y="801489"/>
          <a:ext cx="159785" cy="599196"/>
        </a:xfrm>
        <a:custGeom>
          <a:avLst/>
          <a:gdLst/>
          <a:ahLst/>
          <a:cxnLst/>
          <a:rect l="0" t="0" r="0" b="0"/>
          <a:pathLst>
            <a:path>
              <a:moveTo>
                <a:pt x="0" y="0"/>
              </a:moveTo>
              <a:lnTo>
                <a:pt x="0" y="599196"/>
              </a:lnTo>
              <a:lnTo>
                <a:pt x="159785" y="599196"/>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7812A13-1D43-D24B-A096-F728D54C1C8E}">
      <dsp:nvSpPr>
        <dsp:cNvPr id="0" name=""/>
        <dsp:cNvSpPr/>
      </dsp:nvSpPr>
      <dsp:spPr>
        <a:xfrm>
          <a:off x="2485898" y="1001221"/>
          <a:ext cx="1278286" cy="79892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8316554"/>
              <a:satOff val="-38374"/>
              <a:lumOff val="141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ES_tradnl" sz="1700" kern="1200" dirty="0"/>
            <a:t>Intencional o Selectivo.</a:t>
          </a:r>
        </a:p>
      </dsp:txBody>
      <dsp:txXfrm>
        <a:off x="2509298" y="1024621"/>
        <a:ext cx="1231486" cy="752129"/>
      </dsp:txXfrm>
    </dsp:sp>
    <dsp:sp modelId="{B59F862E-4897-6945-A0BB-0998DF4A0945}">
      <dsp:nvSpPr>
        <dsp:cNvPr id="0" name=""/>
        <dsp:cNvSpPr/>
      </dsp:nvSpPr>
      <dsp:spPr>
        <a:xfrm>
          <a:off x="2326113" y="801489"/>
          <a:ext cx="159785" cy="1597858"/>
        </a:xfrm>
        <a:custGeom>
          <a:avLst/>
          <a:gdLst/>
          <a:ahLst/>
          <a:cxnLst/>
          <a:rect l="0" t="0" r="0" b="0"/>
          <a:pathLst>
            <a:path>
              <a:moveTo>
                <a:pt x="0" y="0"/>
              </a:moveTo>
              <a:lnTo>
                <a:pt x="0" y="1597858"/>
              </a:lnTo>
              <a:lnTo>
                <a:pt x="159785" y="1597858"/>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E58DA52-DC6B-6B45-BC5D-7C9F6AFDDC6F}">
      <dsp:nvSpPr>
        <dsp:cNvPr id="0" name=""/>
        <dsp:cNvSpPr/>
      </dsp:nvSpPr>
      <dsp:spPr>
        <a:xfrm>
          <a:off x="2485898" y="1999882"/>
          <a:ext cx="1278286" cy="79892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ES_tradnl" sz="1700" kern="1200" dirty="0"/>
            <a:t>Por Cuotas.</a:t>
          </a:r>
        </a:p>
      </dsp:txBody>
      <dsp:txXfrm>
        <a:off x="2509298" y="2023282"/>
        <a:ext cx="1231486" cy="75212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299D1-3445-204A-8749-B6FEE48FAA27}">
      <dsp:nvSpPr>
        <dsp:cNvPr id="0" name=""/>
        <dsp:cNvSpPr/>
      </dsp:nvSpPr>
      <dsp:spPr>
        <a:xfrm>
          <a:off x="0" y="177235"/>
          <a:ext cx="3606800" cy="55165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_tradnl" sz="2300" kern="1200" dirty="0"/>
            <a:t>REPRESENTATIVIDAD</a:t>
          </a:r>
        </a:p>
      </dsp:txBody>
      <dsp:txXfrm>
        <a:off x="26930" y="204165"/>
        <a:ext cx="3552940" cy="497795"/>
      </dsp:txXfrm>
    </dsp:sp>
    <dsp:sp modelId="{C090CF1F-2B42-A64F-88C2-DE2372600615}">
      <dsp:nvSpPr>
        <dsp:cNvPr id="0" name=""/>
        <dsp:cNvSpPr/>
      </dsp:nvSpPr>
      <dsp:spPr>
        <a:xfrm>
          <a:off x="0" y="728890"/>
          <a:ext cx="3606800" cy="1952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51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s-ES_tradnl" sz="1800" kern="1200" dirty="0"/>
            <a:t>Es la característica mas importante de la muestra.</a:t>
          </a:r>
        </a:p>
        <a:p>
          <a:pPr marL="171450" lvl="1" indent="-171450" algn="l" defTabSz="800100">
            <a:lnSpc>
              <a:spcPct val="90000"/>
            </a:lnSpc>
            <a:spcBef>
              <a:spcPct val="0"/>
            </a:spcBef>
            <a:spcAft>
              <a:spcPct val="20000"/>
            </a:spcAft>
            <a:buChar char="•"/>
          </a:pPr>
          <a:r>
            <a:rPr lang="es-ES_tradnl" sz="1800" kern="1200" dirty="0"/>
            <a:t>Garantiza que las características de la población se ven reflejadas apropiadamente en la muestra.</a:t>
          </a:r>
        </a:p>
        <a:p>
          <a:pPr marL="171450" lvl="1" indent="-171450" algn="l" defTabSz="800100">
            <a:lnSpc>
              <a:spcPct val="90000"/>
            </a:lnSpc>
            <a:spcBef>
              <a:spcPct val="0"/>
            </a:spcBef>
            <a:spcAft>
              <a:spcPct val="20000"/>
            </a:spcAft>
            <a:buChar char="•"/>
          </a:pPr>
          <a:r>
            <a:rPr lang="es-ES_tradnl" sz="1800" kern="1200" dirty="0"/>
            <a:t>Permite generalizar a la población los resultados de la muestra.</a:t>
          </a:r>
        </a:p>
      </dsp:txBody>
      <dsp:txXfrm>
        <a:off x="0" y="728890"/>
        <a:ext cx="3606800" cy="195201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0B2A8-151E-9A4B-9B2F-A3CE49746198}">
      <dsp:nvSpPr>
        <dsp:cNvPr id="0" name=""/>
        <dsp:cNvSpPr/>
      </dsp:nvSpPr>
      <dsp:spPr>
        <a:xfrm>
          <a:off x="962" y="1237005"/>
          <a:ext cx="1877327" cy="1877327"/>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03316" tIns="21590" rIns="103316" bIns="21590" numCol="1" spcCol="1270" anchor="ctr" anchorCtr="0">
          <a:noAutofit/>
        </a:bodyPr>
        <a:lstStyle/>
        <a:p>
          <a:pPr marL="0" lvl="0" indent="0" algn="ctr" defTabSz="755650">
            <a:lnSpc>
              <a:spcPct val="90000"/>
            </a:lnSpc>
            <a:spcBef>
              <a:spcPct val="0"/>
            </a:spcBef>
            <a:spcAft>
              <a:spcPct val="35000"/>
            </a:spcAft>
            <a:buNone/>
          </a:pPr>
          <a:r>
            <a:rPr lang="es-ES_tradnl" sz="1700" kern="1200" dirty="0"/>
            <a:t>Observación</a:t>
          </a:r>
        </a:p>
      </dsp:txBody>
      <dsp:txXfrm>
        <a:off x="275890" y="1511933"/>
        <a:ext cx="1327471" cy="1327471"/>
      </dsp:txXfrm>
    </dsp:sp>
    <dsp:sp modelId="{B0E60356-0396-ED4C-92A9-9FC6757A64E7}">
      <dsp:nvSpPr>
        <dsp:cNvPr id="0" name=""/>
        <dsp:cNvSpPr/>
      </dsp:nvSpPr>
      <dsp:spPr>
        <a:xfrm>
          <a:off x="1502824" y="1237005"/>
          <a:ext cx="1877327" cy="1877327"/>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03316" tIns="21590" rIns="103316" bIns="21590" numCol="1" spcCol="1270" anchor="ctr" anchorCtr="0">
          <a:noAutofit/>
        </a:bodyPr>
        <a:lstStyle/>
        <a:p>
          <a:pPr marL="0" lvl="0" indent="0" algn="ctr" defTabSz="755650">
            <a:lnSpc>
              <a:spcPct val="90000"/>
            </a:lnSpc>
            <a:spcBef>
              <a:spcPct val="0"/>
            </a:spcBef>
            <a:spcAft>
              <a:spcPct val="35000"/>
            </a:spcAft>
            <a:buNone/>
          </a:pPr>
          <a:r>
            <a:rPr lang="es-ES_tradnl" sz="1700" kern="1200" dirty="0"/>
            <a:t>Entrevista</a:t>
          </a:r>
        </a:p>
      </dsp:txBody>
      <dsp:txXfrm>
        <a:off x="1777752" y="1511933"/>
        <a:ext cx="1327471" cy="1327471"/>
      </dsp:txXfrm>
    </dsp:sp>
    <dsp:sp modelId="{FA507A28-9670-4544-992D-4D9D38B87AE1}">
      <dsp:nvSpPr>
        <dsp:cNvPr id="0" name=""/>
        <dsp:cNvSpPr/>
      </dsp:nvSpPr>
      <dsp:spPr>
        <a:xfrm>
          <a:off x="3004686" y="1237005"/>
          <a:ext cx="1877327" cy="1877327"/>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03316" tIns="21590" rIns="103316" bIns="21590" numCol="1" spcCol="1270" anchor="ctr" anchorCtr="0">
          <a:noAutofit/>
        </a:bodyPr>
        <a:lstStyle/>
        <a:p>
          <a:pPr marL="0" lvl="0" indent="0" algn="ctr" defTabSz="755650">
            <a:lnSpc>
              <a:spcPct val="90000"/>
            </a:lnSpc>
            <a:spcBef>
              <a:spcPct val="0"/>
            </a:spcBef>
            <a:spcAft>
              <a:spcPct val="35000"/>
            </a:spcAft>
            <a:buNone/>
          </a:pPr>
          <a:r>
            <a:rPr lang="es-ES_tradnl" sz="1700" kern="1200"/>
            <a:t>Grupos de Enfoque</a:t>
          </a:r>
          <a:endParaRPr lang="es-ES_tradnl" sz="1700" kern="1200" dirty="0"/>
        </a:p>
      </dsp:txBody>
      <dsp:txXfrm>
        <a:off x="3279614" y="1511933"/>
        <a:ext cx="1327471" cy="1327471"/>
      </dsp:txXfrm>
    </dsp:sp>
    <dsp:sp modelId="{2F510F1F-CF5B-8C43-B4AB-B7AC00EE61C8}">
      <dsp:nvSpPr>
        <dsp:cNvPr id="0" name=""/>
        <dsp:cNvSpPr/>
      </dsp:nvSpPr>
      <dsp:spPr>
        <a:xfrm>
          <a:off x="4506548" y="1237005"/>
          <a:ext cx="1877327" cy="1877327"/>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03316" tIns="21590" rIns="103316" bIns="21590" numCol="1" spcCol="1270" anchor="ctr" anchorCtr="0">
          <a:noAutofit/>
        </a:bodyPr>
        <a:lstStyle/>
        <a:p>
          <a:pPr marL="0" lvl="0" indent="0" algn="ctr" defTabSz="755650">
            <a:lnSpc>
              <a:spcPct val="90000"/>
            </a:lnSpc>
            <a:spcBef>
              <a:spcPct val="0"/>
            </a:spcBef>
            <a:spcAft>
              <a:spcPct val="35000"/>
            </a:spcAft>
            <a:buNone/>
          </a:pPr>
          <a:r>
            <a:rPr lang="es-ES_tradnl" sz="1700" kern="1200" dirty="0"/>
            <a:t>Cuestionario</a:t>
          </a:r>
        </a:p>
      </dsp:txBody>
      <dsp:txXfrm>
        <a:off x="4781476" y="1511933"/>
        <a:ext cx="1327471" cy="1327471"/>
      </dsp:txXfrm>
    </dsp:sp>
    <dsp:sp modelId="{93FD1CF8-BCCA-4B40-80C5-F1A66D6A97F8}">
      <dsp:nvSpPr>
        <dsp:cNvPr id="0" name=""/>
        <dsp:cNvSpPr/>
      </dsp:nvSpPr>
      <dsp:spPr>
        <a:xfrm>
          <a:off x="6008409" y="1237005"/>
          <a:ext cx="1877327" cy="1877327"/>
        </a:xfrm>
        <a:prstGeom prst="ellipse">
          <a:avLst/>
        </a:prstGeom>
        <a:gradFill rotWithShape="0">
          <a:gsLst>
            <a:gs pos="0">
              <a:schemeClr val="accent6">
                <a:alpha val="50000"/>
                <a:hueOff val="0"/>
                <a:satOff val="0"/>
                <a:lumOff val="0"/>
                <a:alphaOff val="0"/>
                <a:satMod val="103000"/>
                <a:lumMod val="102000"/>
                <a:tint val="94000"/>
              </a:schemeClr>
            </a:gs>
            <a:gs pos="50000">
              <a:schemeClr val="accent6">
                <a:alpha val="50000"/>
                <a:hueOff val="0"/>
                <a:satOff val="0"/>
                <a:lumOff val="0"/>
                <a:alphaOff val="0"/>
                <a:satMod val="110000"/>
                <a:lumMod val="100000"/>
                <a:shade val="100000"/>
              </a:schemeClr>
            </a:gs>
            <a:gs pos="100000">
              <a:schemeClr val="accent6">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03316" tIns="21590" rIns="103316" bIns="21590" numCol="1" spcCol="1270" anchor="ctr" anchorCtr="0">
          <a:noAutofit/>
        </a:bodyPr>
        <a:lstStyle/>
        <a:p>
          <a:pPr marL="0" lvl="0" indent="0" algn="ctr" defTabSz="755650">
            <a:lnSpc>
              <a:spcPct val="90000"/>
            </a:lnSpc>
            <a:spcBef>
              <a:spcPct val="0"/>
            </a:spcBef>
            <a:spcAft>
              <a:spcPct val="35000"/>
            </a:spcAft>
            <a:buNone/>
          </a:pPr>
          <a:r>
            <a:rPr lang="es-ES_tradnl" sz="1700" kern="1200" dirty="0"/>
            <a:t>Escala de Actitudes (Likert)</a:t>
          </a:r>
        </a:p>
      </dsp:txBody>
      <dsp:txXfrm>
        <a:off x="6283337" y="1511933"/>
        <a:ext cx="1327471" cy="132747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43CF6-0492-40C8-92FC-B39F7AAAE25A}">
      <dsp:nvSpPr>
        <dsp:cNvPr id="0" name=""/>
        <dsp:cNvSpPr/>
      </dsp:nvSpPr>
      <dsp:spPr>
        <a:xfrm>
          <a:off x="28293" y="2120548"/>
          <a:ext cx="1472839" cy="7364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dirty="0"/>
            <a:t>TIPOS</a:t>
          </a:r>
        </a:p>
      </dsp:txBody>
      <dsp:txXfrm>
        <a:off x="49862" y="2142117"/>
        <a:ext cx="1429701" cy="693281"/>
      </dsp:txXfrm>
    </dsp:sp>
    <dsp:sp modelId="{A98311F0-DEB6-4F66-BB15-8A658A3A09B1}">
      <dsp:nvSpPr>
        <dsp:cNvPr id="0" name=""/>
        <dsp:cNvSpPr/>
      </dsp:nvSpPr>
      <dsp:spPr>
        <a:xfrm rot="17350740">
          <a:off x="899051" y="1628560"/>
          <a:ext cx="1793299" cy="26630"/>
        </a:xfrm>
        <a:custGeom>
          <a:avLst/>
          <a:gdLst/>
          <a:ahLst/>
          <a:cxnLst/>
          <a:rect l="0" t="0" r="0" b="0"/>
          <a:pathLst>
            <a:path>
              <a:moveTo>
                <a:pt x="0" y="13315"/>
              </a:moveTo>
              <a:lnTo>
                <a:pt x="1793299" y="1331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b="1" kern="1200"/>
        </a:p>
      </dsp:txBody>
      <dsp:txXfrm>
        <a:off x="1750868" y="1597043"/>
        <a:ext cx="89664" cy="89664"/>
      </dsp:txXfrm>
    </dsp:sp>
    <dsp:sp modelId="{EED1CB39-7CF3-442E-B450-F97D3A120FBC}">
      <dsp:nvSpPr>
        <dsp:cNvPr id="0" name=""/>
        <dsp:cNvSpPr/>
      </dsp:nvSpPr>
      <dsp:spPr>
        <a:xfrm>
          <a:off x="2090268" y="426783"/>
          <a:ext cx="1472839" cy="73641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dirty="0"/>
            <a:t>LIBRE</a:t>
          </a:r>
        </a:p>
      </dsp:txBody>
      <dsp:txXfrm>
        <a:off x="2111837" y="448352"/>
        <a:ext cx="1429701" cy="693281"/>
      </dsp:txXfrm>
    </dsp:sp>
    <dsp:sp modelId="{91C929F4-7146-40E5-BE27-1E96700C98E6}">
      <dsp:nvSpPr>
        <dsp:cNvPr id="0" name=""/>
        <dsp:cNvSpPr/>
      </dsp:nvSpPr>
      <dsp:spPr>
        <a:xfrm rot="19457599">
          <a:off x="3494914" y="569956"/>
          <a:ext cx="725522" cy="26630"/>
        </a:xfrm>
        <a:custGeom>
          <a:avLst/>
          <a:gdLst/>
          <a:ahLst/>
          <a:cxnLst/>
          <a:rect l="0" t="0" r="0" b="0"/>
          <a:pathLst>
            <a:path>
              <a:moveTo>
                <a:pt x="0" y="13315"/>
              </a:moveTo>
              <a:lnTo>
                <a:pt x="725522" y="1331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3839538" y="565134"/>
        <a:ext cx="36276" cy="36276"/>
      </dsp:txXfrm>
    </dsp:sp>
    <dsp:sp modelId="{C6160D59-BEDE-4ADE-9DBD-3B51E5352F0F}">
      <dsp:nvSpPr>
        <dsp:cNvPr id="0" name=""/>
        <dsp:cNvSpPr/>
      </dsp:nvSpPr>
      <dsp:spPr>
        <a:xfrm>
          <a:off x="4152244" y="3341"/>
          <a:ext cx="1472839" cy="73641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dirty="0"/>
            <a:t>PARTICIPANTE</a:t>
          </a:r>
        </a:p>
      </dsp:txBody>
      <dsp:txXfrm>
        <a:off x="4173813" y="24910"/>
        <a:ext cx="1429701" cy="693281"/>
      </dsp:txXfrm>
    </dsp:sp>
    <dsp:sp modelId="{F4771BBE-2BCF-454A-9069-CD19F2879BD9}">
      <dsp:nvSpPr>
        <dsp:cNvPr id="0" name=""/>
        <dsp:cNvSpPr/>
      </dsp:nvSpPr>
      <dsp:spPr>
        <a:xfrm rot="2142401">
          <a:off x="3494914" y="993398"/>
          <a:ext cx="725522" cy="26630"/>
        </a:xfrm>
        <a:custGeom>
          <a:avLst/>
          <a:gdLst/>
          <a:ahLst/>
          <a:cxnLst/>
          <a:rect l="0" t="0" r="0" b="0"/>
          <a:pathLst>
            <a:path>
              <a:moveTo>
                <a:pt x="0" y="13315"/>
              </a:moveTo>
              <a:lnTo>
                <a:pt x="725522" y="1331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3839538" y="988575"/>
        <a:ext cx="36276" cy="36276"/>
      </dsp:txXfrm>
    </dsp:sp>
    <dsp:sp modelId="{E1B14817-3BCC-45DC-B60E-8AB8B2051FDD}">
      <dsp:nvSpPr>
        <dsp:cNvPr id="0" name=""/>
        <dsp:cNvSpPr/>
      </dsp:nvSpPr>
      <dsp:spPr>
        <a:xfrm>
          <a:off x="4152244" y="850224"/>
          <a:ext cx="1472839" cy="73641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dirty="0"/>
            <a:t>NO PARTICIPANTE</a:t>
          </a:r>
        </a:p>
      </dsp:txBody>
      <dsp:txXfrm>
        <a:off x="4173813" y="871793"/>
        <a:ext cx="1429701" cy="693281"/>
      </dsp:txXfrm>
    </dsp:sp>
    <dsp:sp modelId="{B0BD26BC-DD42-4521-844D-86CBC6117DC5}">
      <dsp:nvSpPr>
        <dsp:cNvPr id="0" name=""/>
        <dsp:cNvSpPr/>
      </dsp:nvSpPr>
      <dsp:spPr>
        <a:xfrm>
          <a:off x="1501132" y="2475443"/>
          <a:ext cx="589135" cy="26630"/>
        </a:xfrm>
        <a:custGeom>
          <a:avLst/>
          <a:gdLst/>
          <a:ahLst/>
          <a:cxnLst/>
          <a:rect l="0" t="0" r="0" b="0"/>
          <a:pathLst>
            <a:path>
              <a:moveTo>
                <a:pt x="0" y="13315"/>
              </a:moveTo>
              <a:lnTo>
                <a:pt x="589135" y="1331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1780972" y="2474030"/>
        <a:ext cx="29456" cy="29456"/>
      </dsp:txXfrm>
    </dsp:sp>
    <dsp:sp modelId="{E04BBA25-6E47-4507-B9A2-D9405B044352}">
      <dsp:nvSpPr>
        <dsp:cNvPr id="0" name=""/>
        <dsp:cNvSpPr/>
      </dsp:nvSpPr>
      <dsp:spPr>
        <a:xfrm>
          <a:off x="2090268" y="2120548"/>
          <a:ext cx="1472839" cy="73641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dirty="0"/>
            <a:t>SEMIESTRUCTURADA</a:t>
          </a:r>
        </a:p>
      </dsp:txBody>
      <dsp:txXfrm>
        <a:off x="2111837" y="2142117"/>
        <a:ext cx="1429701" cy="693281"/>
      </dsp:txXfrm>
    </dsp:sp>
    <dsp:sp modelId="{ADA2BFF1-54C3-40D6-914B-937A88B88223}">
      <dsp:nvSpPr>
        <dsp:cNvPr id="0" name=""/>
        <dsp:cNvSpPr/>
      </dsp:nvSpPr>
      <dsp:spPr>
        <a:xfrm rot="19457599">
          <a:off x="3494914" y="2263722"/>
          <a:ext cx="725522" cy="26630"/>
        </a:xfrm>
        <a:custGeom>
          <a:avLst/>
          <a:gdLst/>
          <a:ahLst/>
          <a:cxnLst/>
          <a:rect l="0" t="0" r="0" b="0"/>
          <a:pathLst>
            <a:path>
              <a:moveTo>
                <a:pt x="0" y="13315"/>
              </a:moveTo>
              <a:lnTo>
                <a:pt x="725522" y="1331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3839538" y="2258899"/>
        <a:ext cx="36276" cy="36276"/>
      </dsp:txXfrm>
    </dsp:sp>
    <dsp:sp modelId="{EF2C5012-9034-4858-8E6D-1A8280EFA0DF}">
      <dsp:nvSpPr>
        <dsp:cNvPr id="0" name=""/>
        <dsp:cNvSpPr/>
      </dsp:nvSpPr>
      <dsp:spPr>
        <a:xfrm>
          <a:off x="4152244" y="1697107"/>
          <a:ext cx="1472839" cy="73641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dirty="0"/>
            <a:t>PARTICIPANTE</a:t>
          </a:r>
        </a:p>
      </dsp:txBody>
      <dsp:txXfrm>
        <a:off x="4173813" y="1718676"/>
        <a:ext cx="1429701" cy="693281"/>
      </dsp:txXfrm>
    </dsp:sp>
    <dsp:sp modelId="{B815C4A2-C6BE-40BE-A1C0-30782AEAE016}">
      <dsp:nvSpPr>
        <dsp:cNvPr id="0" name=""/>
        <dsp:cNvSpPr/>
      </dsp:nvSpPr>
      <dsp:spPr>
        <a:xfrm rot="2142401">
          <a:off x="3494914" y="2687163"/>
          <a:ext cx="725522" cy="26630"/>
        </a:xfrm>
        <a:custGeom>
          <a:avLst/>
          <a:gdLst/>
          <a:ahLst/>
          <a:cxnLst/>
          <a:rect l="0" t="0" r="0" b="0"/>
          <a:pathLst>
            <a:path>
              <a:moveTo>
                <a:pt x="0" y="13315"/>
              </a:moveTo>
              <a:lnTo>
                <a:pt x="725522" y="1331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3839538" y="2682341"/>
        <a:ext cx="36276" cy="36276"/>
      </dsp:txXfrm>
    </dsp:sp>
    <dsp:sp modelId="{91DA7536-64B3-4064-BA5F-3FE883640FD5}">
      <dsp:nvSpPr>
        <dsp:cNvPr id="0" name=""/>
        <dsp:cNvSpPr/>
      </dsp:nvSpPr>
      <dsp:spPr>
        <a:xfrm>
          <a:off x="4152244" y="2543989"/>
          <a:ext cx="1472839" cy="73641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dirty="0"/>
            <a:t>NO PARTICIPANTE</a:t>
          </a:r>
        </a:p>
      </dsp:txBody>
      <dsp:txXfrm>
        <a:off x="4173813" y="2565558"/>
        <a:ext cx="1429701" cy="693281"/>
      </dsp:txXfrm>
    </dsp:sp>
    <dsp:sp modelId="{C071C3A0-0D9E-4729-B60A-5FA8F323F26B}">
      <dsp:nvSpPr>
        <dsp:cNvPr id="0" name=""/>
        <dsp:cNvSpPr/>
      </dsp:nvSpPr>
      <dsp:spPr>
        <a:xfrm rot="4249260">
          <a:off x="899051" y="3322325"/>
          <a:ext cx="1793299" cy="26630"/>
        </a:xfrm>
        <a:custGeom>
          <a:avLst/>
          <a:gdLst/>
          <a:ahLst/>
          <a:cxnLst/>
          <a:rect l="0" t="0" r="0" b="0"/>
          <a:pathLst>
            <a:path>
              <a:moveTo>
                <a:pt x="0" y="13315"/>
              </a:moveTo>
              <a:lnTo>
                <a:pt x="1793299" y="1331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b="1" kern="1200"/>
        </a:p>
      </dsp:txBody>
      <dsp:txXfrm>
        <a:off x="1750868" y="3290808"/>
        <a:ext cx="89664" cy="89664"/>
      </dsp:txXfrm>
    </dsp:sp>
    <dsp:sp modelId="{7FE07FB9-D80E-455B-AF18-54CE504AFE91}">
      <dsp:nvSpPr>
        <dsp:cNvPr id="0" name=""/>
        <dsp:cNvSpPr/>
      </dsp:nvSpPr>
      <dsp:spPr>
        <a:xfrm>
          <a:off x="2090268" y="3814314"/>
          <a:ext cx="1472839" cy="73641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dirty="0"/>
            <a:t>ESTRUCTURADA</a:t>
          </a:r>
        </a:p>
      </dsp:txBody>
      <dsp:txXfrm>
        <a:off x="2111837" y="3835883"/>
        <a:ext cx="1429701" cy="693281"/>
      </dsp:txXfrm>
    </dsp:sp>
    <dsp:sp modelId="{51C1FCC0-675B-48BE-A734-681F4847E342}">
      <dsp:nvSpPr>
        <dsp:cNvPr id="0" name=""/>
        <dsp:cNvSpPr/>
      </dsp:nvSpPr>
      <dsp:spPr>
        <a:xfrm rot="19457599">
          <a:off x="3494914" y="3957487"/>
          <a:ext cx="725522" cy="26630"/>
        </a:xfrm>
        <a:custGeom>
          <a:avLst/>
          <a:gdLst/>
          <a:ahLst/>
          <a:cxnLst/>
          <a:rect l="0" t="0" r="0" b="0"/>
          <a:pathLst>
            <a:path>
              <a:moveTo>
                <a:pt x="0" y="13315"/>
              </a:moveTo>
              <a:lnTo>
                <a:pt x="725522" y="1331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3839538" y="3952665"/>
        <a:ext cx="36276" cy="36276"/>
      </dsp:txXfrm>
    </dsp:sp>
    <dsp:sp modelId="{4CCD8248-45B0-497F-A32D-ED738E0AF987}">
      <dsp:nvSpPr>
        <dsp:cNvPr id="0" name=""/>
        <dsp:cNvSpPr/>
      </dsp:nvSpPr>
      <dsp:spPr>
        <a:xfrm>
          <a:off x="4152244" y="3390872"/>
          <a:ext cx="1472839" cy="73641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dirty="0"/>
            <a:t>PARTICIPANTE</a:t>
          </a:r>
        </a:p>
      </dsp:txBody>
      <dsp:txXfrm>
        <a:off x="4173813" y="3412441"/>
        <a:ext cx="1429701" cy="693281"/>
      </dsp:txXfrm>
    </dsp:sp>
    <dsp:sp modelId="{5288F082-215B-4203-AB2F-5AAAEFE0AE1D}">
      <dsp:nvSpPr>
        <dsp:cNvPr id="0" name=""/>
        <dsp:cNvSpPr/>
      </dsp:nvSpPr>
      <dsp:spPr>
        <a:xfrm rot="2142401">
          <a:off x="3494914" y="4380929"/>
          <a:ext cx="725522" cy="26630"/>
        </a:xfrm>
        <a:custGeom>
          <a:avLst/>
          <a:gdLst/>
          <a:ahLst/>
          <a:cxnLst/>
          <a:rect l="0" t="0" r="0" b="0"/>
          <a:pathLst>
            <a:path>
              <a:moveTo>
                <a:pt x="0" y="13315"/>
              </a:moveTo>
              <a:lnTo>
                <a:pt x="725522" y="1331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3839538" y="4376106"/>
        <a:ext cx="36276" cy="36276"/>
      </dsp:txXfrm>
    </dsp:sp>
    <dsp:sp modelId="{B47299AC-CF14-4A61-9FBF-44DFBB465BC6}">
      <dsp:nvSpPr>
        <dsp:cNvPr id="0" name=""/>
        <dsp:cNvSpPr/>
      </dsp:nvSpPr>
      <dsp:spPr>
        <a:xfrm>
          <a:off x="4152244" y="4237755"/>
          <a:ext cx="1472839" cy="73641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dirty="0"/>
            <a:t>NO PARTICIPANTE</a:t>
          </a:r>
        </a:p>
      </dsp:txBody>
      <dsp:txXfrm>
        <a:off x="4173813" y="4259324"/>
        <a:ext cx="1429701" cy="69328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B3359-3A57-4E25-8758-9C566155A3A7}">
      <dsp:nvSpPr>
        <dsp:cNvPr id="0" name=""/>
        <dsp:cNvSpPr/>
      </dsp:nvSpPr>
      <dsp:spPr>
        <a:xfrm>
          <a:off x="260435" y="559"/>
          <a:ext cx="3441976" cy="4350219"/>
        </a:xfrm>
        <a:prstGeom prst="roundRect">
          <a:avLst>
            <a:gd name="adj" fmla="val 1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rtl="0">
            <a:lnSpc>
              <a:spcPct val="90000"/>
            </a:lnSpc>
            <a:spcBef>
              <a:spcPct val="0"/>
            </a:spcBef>
            <a:spcAft>
              <a:spcPct val="35000"/>
            </a:spcAft>
            <a:buNone/>
          </a:pPr>
          <a:r>
            <a:rPr lang="es-MX" sz="2600" kern="1200">
              <a:solidFill>
                <a:schemeClr val="tx1"/>
              </a:solidFill>
            </a:rPr>
            <a:t>Intercambio verbal que permite reunir datos durante un encuentro de carácter privado, en el cual una persona se dirige a otra que da su versión de los hechos y responde a preguntas relacionadas con un tema en específico.</a:t>
          </a:r>
        </a:p>
      </dsp:txBody>
      <dsp:txXfrm>
        <a:off x="361247" y="101371"/>
        <a:ext cx="3240352" cy="4148595"/>
      </dsp:txXfrm>
    </dsp:sp>
    <dsp:sp modelId="{A1CB72BB-52D4-48D6-881F-7F207AB5903E}">
      <dsp:nvSpPr>
        <dsp:cNvPr id="0" name=""/>
        <dsp:cNvSpPr/>
      </dsp:nvSpPr>
      <dsp:spPr>
        <a:xfrm>
          <a:off x="4184288" y="559"/>
          <a:ext cx="3441976" cy="860494"/>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rtl="0">
            <a:lnSpc>
              <a:spcPct val="90000"/>
            </a:lnSpc>
            <a:spcBef>
              <a:spcPct val="0"/>
            </a:spcBef>
            <a:spcAft>
              <a:spcPct val="35000"/>
            </a:spcAft>
            <a:buNone/>
          </a:pPr>
          <a:r>
            <a:rPr lang="es-ES_tradnl" sz="2600" b="1" kern="1200" dirty="0"/>
            <a:t>TIPOS</a:t>
          </a:r>
          <a:endParaRPr lang="es-MX" sz="2600" b="1" kern="1200" dirty="0"/>
        </a:p>
      </dsp:txBody>
      <dsp:txXfrm>
        <a:off x="4209491" y="25762"/>
        <a:ext cx="3391570" cy="810088"/>
      </dsp:txXfrm>
    </dsp:sp>
    <dsp:sp modelId="{049A44DC-EF6A-42B5-B4D4-185B76F4F277}">
      <dsp:nvSpPr>
        <dsp:cNvPr id="0" name=""/>
        <dsp:cNvSpPr/>
      </dsp:nvSpPr>
      <dsp:spPr>
        <a:xfrm rot="5400000">
          <a:off x="5829983" y="936346"/>
          <a:ext cx="150586" cy="150586"/>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D9B9CA-85AC-4BAD-A052-B0EC21BF8175}">
      <dsp:nvSpPr>
        <dsp:cNvPr id="0" name=""/>
        <dsp:cNvSpPr/>
      </dsp:nvSpPr>
      <dsp:spPr>
        <a:xfrm>
          <a:off x="4184288" y="1162226"/>
          <a:ext cx="3441976" cy="860494"/>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rtl="0">
            <a:lnSpc>
              <a:spcPct val="90000"/>
            </a:lnSpc>
            <a:spcBef>
              <a:spcPct val="0"/>
            </a:spcBef>
            <a:spcAft>
              <a:spcPct val="35000"/>
            </a:spcAft>
            <a:buNone/>
          </a:pPr>
          <a:r>
            <a:rPr lang="es-ES_tradnl" sz="3200" kern="1200"/>
            <a:t>Libre / Estructurada</a:t>
          </a:r>
          <a:endParaRPr lang="es-MX" sz="3200" b="1" kern="1200" dirty="0"/>
        </a:p>
      </dsp:txBody>
      <dsp:txXfrm>
        <a:off x="4209491" y="1187429"/>
        <a:ext cx="3391570" cy="810088"/>
      </dsp:txXfrm>
    </dsp:sp>
    <dsp:sp modelId="{281F0FA8-4141-43A7-B6BB-4BC53C2F3C76}">
      <dsp:nvSpPr>
        <dsp:cNvPr id="0" name=""/>
        <dsp:cNvSpPr/>
      </dsp:nvSpPr>
      <dsp:spPr>
        <a:xfrm rot="5400000">
          <a:off x="5829983" y="2098013"/>
          <a:ext cx="150586" cy="150586"/>
        </a:xfrm>
        <a:prstGeom prst="rightArrow">
          <a:avLst>
            <a:gd name="adj1" fmla="val 66700"/>
            <a:gd name="adj2" fmla="val 50000"/>
          </a:avLst>
        </a:prstGeom>
        <a:solidFill>
          <a:schemeClr val="accent4">
            <a:hueOff val="5197846"/>
            <a:satOff val="-23984"/>
            <a:lumOff val="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C64C6E-2C64-4CD4-A425-5306E0648085}">
      <dsp:nvSpPr>
        <dsp:cNvPr id="0" name=""/>
        <dsp:cNvSpPr/>
      </dsp:nvSpPr>
      <dsp:spPr>
        <a:xfrm>
          <a:off x="4184288" y="2323893"/>
          <a:ext cx="3441976" cy="860494"/>
        </a:xfrm>
        <a:prstGeom prst="roundRect">
          <a:avLst>
            <a:gd name="adj" fmla="val 10000"/>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rtl="0">
            <a:lnSpc>
              <a:spcPct val="90000"/>
            </a:lnSpc>
            <a:spcBef>
              <a:spcPct val="0"/>
            </a:spcBef>
            <a:spcAft>
              <a:spcPct val="35000"/>
            </a:spcAft>
            <a:buNone/>
          </a:pPr>
          <a:r>
            <a:rPr lang="es-ES_tradnl" sz="2600" kern="1200" dirty="0"/>
            <a:t>Individual / Colectiva</a:t>
          </a:r>
          <a:endParaRPr lang="es-MX" sz="2600" kern="1200" dirty="0"/>
        </a:p>
      </dsp:txBody>
      <dsp:txXfrm>
        <a:off x="4209491" y="2349096"/>
        <a:ext cx="3391570" cy="810088"/>
      </dsp:txXfrm>
    </dsp:sp>
    <dsp:sp modelId="{8CE3E1C4-2658-4734-818E-9D91C8773C0F}">
      <dsp:nvSpPr>
        <dsp:cNvPr id="0" name=""/>
        <dsp:cNvSpPr/>
      </dsp:nvSpPr>
      <dsp:spPr>
        <a:xfrm rot="5400000">
          <a:off x="5829983" y="3259680"/>
          <a:ext cx="150586" cy="150586"/>
        </a:xfrm>
        <a:prstGeom prst="rightArrow">
          <a:avLst>
            <a:gd name="adj1" fmla="val 667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E46424-D5C2-4271-BCAA-75C5979052D2}">
      <dsp:nvSpPr>
        <dsp:cNvPr id="0" name=""/>
        <dsp:cNvSpPr/>
      </dsp:nvSpPr>
      <dsp:spPr>
        <a:xfrm>
          <a:off x="4184288" y="3485560"/>
          <a:ext cx="3441976" cy="860494"/>
        </a:xfrm>
        <a:prstGeom prst="roundRect">
          <a:avLst>
            <a:gd name="adj" fmla="val 10000"/>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rtl="0">
            <a:lnSpc>
              <a:spcPct val="90000"/>
            </a:lnSpc>
            <a:spcBef>
              <a:spcPct val="0"/>
            </a:spcBef>
            <a:spcAft>
              <a:spcPct val="35000"/>
            </a:spcAft>
            <a:buNone/>
          </a:pPr>
          <a:r>
            <a:rPr lang="es-ES_tradnl" sz="3200" kern="1200" dirty="0"/>
            <a:t>Breve / Profunda</a:t>
          </a:r>
          <a:endParaRPr lang="es-MX" sz="3200" kern="1200" dirty="0"/>
        </a:p>
      </dsp:txBody>
      <dsp:txXfrm>
        <a:off x="4209491" y="3510763"/>
        <a:ext cx="3391570" cy="81008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4DFAC-7399-49F3-90E8-D71E0F6AC4C8}">
      <dsp:nvSpPr>
        <dsp:cNvPr id="0" name=""/>
        <dsp:cNvSpPr/>
      </dsp:nvSpPr>
      <dsp:spPr>
        <a:xfrm>
          <a:off x="2310" y="158399"/>
          <a:ext cx="2318258" cy="2318258"/>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581" tIns="19050" rIns="127581" bIns="19050" numCol="1" spcCol="1270" anchor="ctr" anchorCtr="0">
          <a:noAutofit/>
        </a:bodyPr>
        <a:lstStyle/>
        <a:p>
          <a:pPr marL="0" lvl="0" indent="0" algn="ctr" defTabSz="666750" rtl="0">
            <a:lnSpc>
              <a:spcPct val="90000"/>
            </a:lnSpc>
            <a:spcBef>
              <a:spcPct val="0"/>
            </a:spcBef>
            <a:spcAft>
              <a:spcPct val="35000"/>
            </a:spcAft>
            <a:buNone/>
          </a:pPr>
          <a:r>
            <a:rPr lang="es-MX" sz="1500" kern="1200"/>
            <a:t>Reactivos de opción múltiple.</a:t>
          </a:r>
        </a:p>
      </dsp:txBody>
      <dsp:txXfrm>
        <a:off x="341811" y="497900"/>
        <a:ext cx="1639256" cy="1639256"/>
      </dsp:txXfrm>
    </dsp:sp>
    <dsp:sp modelId="{B2CA6D31-DEB3-4794-BE8D-ADB286A13E85}">
      <dsp:nvSpPr>
        <dsp:cNvPr id="0" name=""/>
        <dsp:cNvSpPr/>
      </dsp:nvSpPr>
      <dsp:spPr>
        <a:xfrm>
          <a:off x="1856917" y="158399"/>
          <a:ext cx="2318258" cy="2318258"/>
        </a:xfrm>
        <a:prstGeom prst="ellipse">
          <a:avLst/>
        </a:prstGeom>
        <a:solidFill>
          <a:schemeClr val="accent4">
            <a:alpha val="50000"/>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581" tIns="19050" rIns="127581" bIns="19050" numCol="1" spcCol="1270" anchor="ctr" anchorCtr="0">
          <a:noAutofit/>
        </a:bodyPr>
        <a:lstStyle/>
        <a:p>
          <a:pPr marL="0" lvl="0" indent="0" algn="ctr" defTabSz="666750" rtl="0">
            <a:lnSpc>
              <a:spcPct val="90000"/>
            </a:lnSpc>
            <a:spcBef>
              <a:spcPct val="0"/>
            </a:spcBef>
            <a:spcAft>
              <a:spcPct val="35000"/>
            </a:spcAft>
            <a:buNone/>
          </a:pPr>
          <a:r>
            <a:rPr lang="es-MX" sz="1500" kern="1200"/>
            <a:t>Reactivos por relación de columnas.</a:t>
          </a:r>
        </a:p>
      </dsp:txBody>
      <dsp:txXfrm>
        <a:off x="2196418" y="497900"/>
        <a:ext cx="1639256" cy="1639256"/>
      </dsp:txXfrm>
    </dsp:sp>
    <dsp:sp modelId="{1AF2475C-A6DA-42E6-B334-D9A513E21902}">
      <dsp:nvSpPr>
        <dsp:cNvPr id="0" name=""/>
        <dsp:cNvSpPr/>
      </dsp:nvSpPr>
      <dsp:spPr>
        <a:xfrm>
          <a:off x="3711524" y="158399"/>
          <a:ext cx="2318258" cy="2318258"/>
        </a:xfrm>
        <a:prstGeom prst="ellipse">
          <a:avLst/>
        </a:prstGeom>
        <a:solidFill>
          <a:schemeClr val="accent4">
            <a:alpha val="50000"/>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581" tIns="19050" rIns="127581" bIns="19050" numCol="1" spcCol="1270" anchor="ctr" anchorCtr="0">
          <a:noAutofit/>
        </a:bodyPr>
        <a:lstStyle/>
        <a:p>
          <a:pPr marL="0" lvl="0" indent="0" algn="ctr" defTabSz="666750" rtl="0">
            <a:lnSpc>
              <a:spcPct val="90000"/>
            </a:lnSpc>
            <a:spcBef>
              <a:spcPct val="0"/>
            </a:spcBef>
            <a:spcAft>
              <a:spcPct val="35000"/>
            </a:spcAft>
            <a:buNone/>
          </a:pPr>
          <a:r>
            <a:rPr lang="es-MX" sz="1500" kern="1200"/>
            <a:t>Preguntas dicotómicas (si/no, falso/verdadero).</a:t>
          </a:r>
        </a:p>
      </dsp:txBody>
      <dsp:txXfrm>
        <a:off x="4051025" y="497900"/>
        <a:ext cx="1639256" cy="1639256"/>
      </dsp:txXfrm>
    </dsp:sp>
    <dsp:sp modelId="{C824B8A2-6A2D-44B5-848C-C699AA9E4361}">
      <dsp:nvSpPr>
        <dsp:cNvPr id="0" name=""/>
        <dsp:cNvSpPr/>
      </dsp:nvSpPr>
      <dsp:spPr>
        <a:xfrm>
          <a:off x="5566130" y="158399"/>
          <a:ext cx="2318258" cy="2318258"/>
        </a:xfrm>
        <a:prstGeom prst="ellipse">
          <a:avLst/>
        </a:prstGeom>
        <a:solidFill>
          <a:schemeClr val="accent4">
            <a:alpha val="50000"/>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581" tIns="19050" rIns="127581" bIns="19050" numCol="1" spcCol="1270" anchor="ctr" anchorCtr="0">
          <a:noAutofit/>
        </a:bodyPr>
        <a:lstStyle/>
        <a:p>
          <a:pPr marL="0" lvl="0" indent="0" algn="ctr" defTabSz="666750" rtl="0">
            <a:lnSpc>
              <a:spcPct val="90000"/>
            </a:lnSpc>
            <a:spcBef>
              <a:spcPct val="0"/>
            </a:spcBef>
            <a:spcAft>
              <a:spcPct val="35000"/>
            </a:spcAft>
            <a:buNone/>
          </a:pPr>
          <a:r>
            <a:rPr lang="es-MX" sz="1500" kern="1200"/>
            <a:t>Preguntas abiertas.</a:t>
          </a:r>
        </a:p>
      </dsp:txBody>
      <dsp:txXfrm>
        <a:off x="5905631" y="497900"/>
        <a:ext cx="1639256" cy="16392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FABB0-8C56-4CFD-A72A-9AE2D9CFD8C9}">
      <dsp:nvSpPr>
        <dsp:cNvPr id="0" name=""/>
        <dsp:cNvSpPr/>
      </dsp:nvSpPr>
      <dsp:spPr>
        <a:xfrm>
          <a:off x="4206122" y="5572299"/>
          <a:ext cx="347924" cy="662966"/>
        </a:xfrm>
        <a:custGeom>
          <a:avLst/>
          <a:gdLst/>
          <a:ahLst/>
          <a:cxnLst/>
          <a:rect l="0" t="0" r="0" b="0"/>
          <a:pathLst>
            <a:path>
              <a:moveTo>
                <a:pt x="0" y="0"/>
              </a:moveTo>
              <a:lnTo>
                <a:pt x="173962" y="0"/>
              </a:lnTo>
              <a:lnTo>
                <a:pt x="173962" y="662966"/>
              </a:lnTo>
              <a:lnTo>
                <a:pt x="347924" y="66296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361366" y="5885064"/>
        <a:ext cx="37435" cy="37435"/>
      </dsp:txXfrm>
    </dsp:sp>
    <dsp:sp modelId="{F006C79F-6E4C-4A4C-8FDF-491A04FA0E84}">
      <dsp:nvSpPr>
        <dsp:cNvPr id="0" name=""/>
        <dsp:cNvSpPr/>
      </dsp:nvSpPr>
      <dsp:spPr>
        <a:xfrm>
          <a:off x="4206122" y="5526579"/>
          <a:ext cx="347924" cy="91440"/>
        </a:xfrm>
        <a:custGeom>
          <a:avLst/>
          <a:gdLst/>
          <a:ahLst/>
          <a:cxnLst/>
          <a:rect l="0" t="0" r="0" b="0"/>
          <a:pathLst>
            <a:path>
              <a:moveTo>
                <a:pt x="0" y="45720"/>
              </a:moveTo>
              <a:lnTo>
                <a:pt x="347924"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371386" y="5563601"/>
        <a:ext cx="17396" cy="17396"/>
      </dsp:txXfrm>
    </dsp:sp>
    <dsp:sp modelId="{41B26B00-A496-4268-A2DB-DA4A82BE2A3A}">
      <dsp:nvSpPr>
        <dsp:cNvPr id="0" name=""/>
        <dsp:cNvSpPr/>
      </dsp:nvSpPr>
      <dsp:spPr>
        <a:xfrm>
          <a:off x="4206122" y="4909332"/>
          <a:ext cx="347924" cy="662966"/>
        </a:xfrm>
        <a:custGeom>
          <a:avLst/>
          <a:gdLst/>
          <a:ahLst/>
          <a:cxnLst/>
          <a:rect l="0" t="0" r="0" b="0"/>
          <a:pathLst>
            <a:path>
              <a:moveTo>
                <a:pt x="0" y="662966"/>
              </a:moveTo>
              <a:lnTo>
                <a:pt x="173962" y="662966"/>
              </a:lnTo>
              <a:lnTo>
                <a:pt x="173962" y="0"/>
              </a:lnTo>
              <a:lnTo>
                <a:pt x="347924"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361366" y="5222097"/>
        <a:ext cx="37435" cy="37435"/>
      </dsp:txXfrm>
    </dsp:sp>
    <dsp:sp modelId="{B9ADDA83-01E8-41C0-9ACD-AF957289C745}">
      <dsp:nvSpPr>
        <dsp:cNvPr id="0" name=""/>
        <dsp:cNvSpPr/>
      </dsp:nvSpPr>
      <dsp:spPr>
        <a:xfrm>
          <a:off x="2118572" y="3417657"/>
          <a:ext cx="347924" cy="2154642"/>
        </a:xfrm>
        <a:custGeom>
          <a:avLst/>
          <a:gdLst/>
          <a:ahLst/>
          <a:cxnLst/>
          <a:rect l="0" t="0" r="0" b="0"/>
          <a:pathLst>
            <a:path>
              <a:moveTo>
                <a:pt x="0" y="0"/>
              </a:moveTo>
              <a:lnTo>
                <a:pt x="173962" y="0"/>
              </a:lnTo>
              <a:lnTo>
                <a:pt x="173962" y="2154642"/>
              </a:lnTo>
              <a:lnTo>
                <a:pt x="347924" y="21546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2237971" y="4440414"/>
        <a:ext cx="109127" cy="109127"/>
      </dsp:txXfrm>
    </dsp:sp>
    <dsp:sp modelId="{3FD228E6-C363-49C8-99B5-54B4C9808A5F}">
      <dsp:nvSpPr>
        <dsp:cNvPr id="0" name=""/>
        <dsp:cNvSpPr/>
      </dsp:nvSpPr>
      <dsp:spPr>
        <a:xfrm>
          <a:off x="4206122" y="3583398"/>
          <a:ext cx="347924" cy="662966"/>
        </a:xfrm>
        <a:custGeom>
          <a:avLst/>
          <a:gdLst/>
          <a:ahLst/>
          <a:cxnLst/>
          <a:rect l="0" t="0" r="0" b="0"/>
          <a:pathLst>
            <a:path>
              <a:moveTo>
                <a:pt x="0" y="0"/>
              </a:moveTo>
              <a:lnTo>
                <a:pt x="173962" y="0"/>
              </a:lnTo>
              <a:lnTo>
                <a:pt x="173962" y="662966"/>
              </a:lnTo>
              <a:lnTo>
                <a:pt x="347924" y="66296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361366" y="3896164"/>
        <a:ext cx="37435" cy="37435"/>
      </dsp:txXfrm>
    </dsp:sp>
    <dsp:sp modelId="{D36DB765-363B-41BF-9F85-A955ADD10CF8}">
      <dsp:nvSpPr>
        <dsp:cNvPr id="0" name=""/>
        <dsp:cNvSpPr/>
      </dsp:nvSpPr>
      <dsp:spPr>
        <a:xfrm>
          <a:off x="4206122" y="3537678"/>
          <a:ext cx="347924" cy="91440"/>
        </a:xfrm>
        <a:custGeom>
          <a:avLst/>
          <a:gdLst/>
          <a:ahLst/>
          <a:cxnLst/>
          <a:rect l="0" t="0" r="0" b="0"/>
          <a:pathLst>
            <a:path>
              <a:moveTo>
                <a:pt x="0" y="45720"/>
              </a:moveTo>
              <a:lnTo>
                <a:pt x="347924"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371386" y="3574700"/>
        <a:ext cx="17396" cy="17396"/>
      </dsp:txXfrm>
    </dsp:sp>
    <dsp:sp modelId="{AD82089C-85F9-42EA-9538-08B73B77D963}">
      <dsp:nvSpPr>
        <dsp:cNvPr id="0" name=""/>
        <dsp:cNvSpPr/>
      </dsp:nvSpPr>
      <dsp:spPr>
        <a:xfrm>
          <a:off x="4206122" y="2920432"/>
          <a:ext cx="347924" cy="662966"/>
        </a:xfrm>
        <a:custGeom>
          <a:avLst/>
          <a:gdLst/>
          <a:ahLst/>
          <a:cxnLst/>
          <a:rect l="0" t="0" r="0" b="0"/>
          <a:pathLst>
            <a:path>
              <a:moveTo>
                <a:pt x="0" y="662966"/>
              </a:moveTo>
              <a:lnTo>
                <a:pt x="173962" y="662966"/>
              </a:lnTo>
              <a:lnTo>
                <a:pt x="173962" y="0"/>
              </a:lnTo>
              <a:lnTo>
                <a:pt x="347924"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361366" y="3233197"/>
        <a:ext cx="37435" cy="37435"/>
      </dsp:txXfrm>
    </dsp:sp>
    <dsp:sp modelId="{674A3E0B-234C-46E1-8395-955E494509AD}">
      <dsp:nvSpPr>
        <dsp:cNvPr id="0" name=""/>
        <dsp:cNvSpPr/>
      </dsp:nvSpPr>
      <dsp:spPr>
        <a:xfrm>
          <a:off x="2118572" y="3417657"/>
          <a:ext cx="347924" cy="165741"/>
        </a:xfrm>
        <a:custGeom>
          <a:avLst/>
          <a:gdLst/>
          <a:ahLst/>
          <a:cxnLst/>
          <a:rect l="0" t="0" r="0" b="0"/>
          <a:pathLst>
            <a:path>
              <a:moveTo>
                <a:pt x="0" y="0"/>
              </a:moveTo>
              <a:lnTo>
                <a:pt x="173962" y="0"/>
              </a:lnTo>
              <a:lnTo>
                <a:pt x="173962" y="165741"/>
              </a:lnTo>
              <a:lnTo>
                <a:pt x="347924" y="1657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282900" y="3490893"/>
        <a:ext cx="19269" cy="19269"/>
      </dsp:txXfrm>
    </dsp:sp>
    <dsp:sp modelId="{3EEEEC3E-FE95-4DF7-B010-D428EC508F9A}">
      <dsp:nvSpPr>
        <dsp:cNvPr id="0" name=""/>
        <dsp:cNvSpPr/>
      </dsp:nvSpPr>
      <dsp:spPr>
        <a:xfrm>
          <a:off x="4206122" y="1263015"/>
          <a:ext cx="347924" cy="994450"/>
        </a:xfrm>
        <a:custGeom>
          <a:avLst/>
          <a:gdLst/>
          <a:ahLst/>
          <a:cxnLst/>
          <a:rect l="0" t="0" r="0" b="0"/>
          <a:pathLst>
            <a:path>
              <a:moveTo>
                <a:pt x="0" y="0"/>
              </a:moveTo>
              <a:lnTo>
                <a:pt x="173962" y="0"/>
              </a:lnTo>
              <a:lnTo>
                <a:pt x="173962" y="994450"/>
              </a:lnTo>
              <a:lnTo>
                <a:pt x="347924" y="9944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353745" y="1733901"/>
        <a:ext cx="52677" cy="52677"/>
      </dsp:txXfrm>
    </dsp:sp>
    <dsp:sp modelId="{14A9BB1F-D36A-4A05-A3D9-BF1AF9F1B4EE}">
      <dsp:nvSpPr>
        <dsp:cNvPr id="0" name=""/>
        <dsp:cNvSpPr/>
      </dsp:nvSpPr>
      <dsp:spPr>
        <a:xfrm>
          <a:off x="4206122" y="1263015"/>
          <a:ext cx="347924" cy="331483"/>
        </a:xfrm>
        <a:custGeom>
          <a:avLst/>
          <a:gdLst/>
          <a:ahLst/>
          <a:cxnLst/>
          <a:rect l="0" t="0" r="0" b="0"/>
          <a:pathLst>
            <a:path>
              <a:moveTo>
                <a:pt x="0" y="0"/>
              </a:moveTo>
              <a:lnTo>
                <a:pt x="173962" y="0"/>
              </a:lnTo>
              <a:lnTo>
                <a:pt x="173962" y="331483"/>
              </a:lnTo>
              <a:lnTo>
                <a:pt x="347924" y="3314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368070" y="1416742"/>
        <a:ext cx="24027" cy="24027"/>
      </dsp:txXfrm>
    </dsp:sp>
    <dsp:sp modelId="{0DE56ED3-75DF-40C2-B4F4-F6AC4FB72455}">
      <dsp:nvSpPr>
        <dsp:cNvPr id="0" name=""/>
        <dsp:cNvSpPr/>
      </dsp:nvSpPr>
      <dsp:spPr>
        <a:xfrm>
          <a:off x="4206122" y="931531"/>
          <a:ext cx="347924" cy="331483"/>
        </a:xfrm>
        <a:custGeom>
          <a:avLst/>
          <a:gdLst/>
          <a:ahLst/>
          <a:cxnLst/>
          <a:rect l="0" t="0" r="0" b="0"/>
          <a:pathLst>
            <a:path>
              <a:moveTo>
                <a:pt x="0" y="331483"/>
              </a:moveTo>
              <a:lnTo>
                <a:pt x="173962" y="331483"/>
              </a:lnTo>
              <a:lnTo>
                <a:pt x="173962" y="0"/>
              </a:lnTo>
              <a:lnTo>
                <a:pt x="347924"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368070" y="1085259"/>
        <a:ext cx="24027" cy="24027"/>
      </dsp:txXfrm>
    </dsp:sp>
    <dsp:sp modelId="{C2E4BA9F-51FD-47B8-AE2B-D0111B84BC73}">
      <dsp:nvSpPr>
        <dsp:cNvPr id="0" name=""/>
        <dsp:cNvSpPr/>
      </dsp:nvSpPr>
      <dsp:spPr>
        <a:xfrm>
          <a:off x="4206122" y="268564"/>
          <a:ext cx="347924" cy="994450"/>
        </a:xfrm>
        <a:custGeom>
          <a:avLst/>
          <a:gdLst/>
          <a:ahLst/>
          <a:cxnLst/>
          <a:rect l="0" t="0" r="0" b="0"/>
          <a:pathLst>
            <a:path>
              <a:moveTo>
                <a:pt x="0" y="994450"/>
              </a:moveTo>
              <a:lnTo>
                <a:pt x="173962" y="994450"/>
              </a:lnTo>
              <a:lnTo>
                <a:pt x="173962" y="0"/>
              </a:lnTo>
              <a:lnTo>
                <a:pt x="347924"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353745" y="739451"/>
        <a:ext cx="52677" cy="52677"/>
      </dsp:txXfrm>
    </dsp:sp>
    <dsp:sp modelId="{A2420BA4-53C9-497A-ABCA-E3EC495EF7C4}">
      <dsp:nvSpPr>
        <dsp:cNvPr id="0" name=""/>
        <dsp:cNvSpPr/>
      </dsp:nvSpPr>
      <dsp:spPr>
        <a:xfrm>
          <a:off x="2118572" y="1263015"/>
          <a:ext cx="347924" cy="2154642"/>
        </a:xfrm>
        <a:custGeom>
          <a:avLst/>
          <a:gdLst/>
          <a:ahLst/>
          <a:cxnLst/>
          <a:rect l="0" t="0" r="0" b="0"/>
          <a:pathLst>
            <a:path>
              <a:moveTo>
                <a:pt x="0" y="2154642"/>
              </a:moveTo>
              <a:lnTo>
                <a:pt x="173962" y="2154642"/>
              </a:lnTo>
              <a:lnTo>
                <a:pt x="173962" y="0"/>
              </a:lnTo>
              <a:lnTo>
                <a:pt x="34792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2237971" y="2285772"/>
        <a:ext cx="109127" cy="109127"/>
      </dsp:txXfrm>
    </dsp:sp>
    <dsp:sp modelId="{DE43ED9D-516C-446D-844B-113757CE3E9A}">
      <dsp:nvSpPr>
        <dsp:cNvPr id="0" name=""/>
        <dsp:cNvSpPr/>
      </dsp:nvSpPr>
      <dsp:spPr>
        <a:xfrm rot="16200000">
          <a:off x="457666" y="3152470"/>
          <a:ext cx="2791439" cy="530373"/>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rPr>
            <a:t>TIPOS DE ESTUDIOS ADMINISTRATIVOS</a:t>
          </a:r>
        </a:p>
      </dsp:txBody>
      <dsp:txXfrm>
        <a:off x="457666" y="3152470"/>
        <a:ext cx="2791439" cy="530373"/>
      </dsp:txXfrm>
    </dsp:sp>
    <dsp:sp modelId="{D065FF53-7A6D-4771-9879-A2A87A5E846A}">
      <dsp:nvSpPr>
        <dsp:cNvPr id="0" name=""/>
        <dsp:cNvSpPr/>
      </dsp:nvSpPr>
      <dsp:spPr>
        <a:xfrm>
          <a:off x="2466497" y="997828"/>
          <a:ext cx="1739624" cy="530373"/>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DE ACUERDO A SUS OBJETIVOS</a:t>
          </a:r>
        </a:p>
      </dsp:txBody>
      <dsp:txXfrm>
        <a:off x="2466497" y="997828"/>
        <a:ext cx="1739624" cy="530373"/>
      </dsp:txXfrm>
    </dsp:sp>
    <dsp:sp modelId="{DFE61B5C-5D20-4C3A-B37B-9D6FFA7E9D84}">
      <dsp:nvSpPr>
        <dsp:cNvPr id="0" name=""/>
        <dsp:cNvSpPr/>
      </dsp:nvSpPr>
      <dsp:spPr>
        <a:xfrm>
          <a:off x="4554047" y="3378"/>
          <a:ext cx="1739624" cy="530373"/>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EXPLORATORIOS</a:t>
          </a:r>
        </a:p>
      </dsp:txBody>
      <dsp:txXfrm>
        <a:off x="4554047" y="3378"/>
        <a:ext cx="1739624" cy="530373"/>
      </dsp:txXfrm>
    </dsp:sp>
    <dsp:sp modelId="{4442D08F-3C7E-4C73-883D-9794C1848758}">
      <dsp:nvSpPr>
        <dsp:cNvPr id="0" name=""/>
        <dsp:cNvSpPr/>
      </dsp:nvSpPr>
      <dsp:spPr>
        <a:xfrm>
          <a:off x="4554047" y="666344"/>
          <a:ext cx="1739624" cy="530373"/>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DECRIPTIVOS</a:t>
          </a:r>
        </a:p>
      </dsp:txBody>
      <dsp:txXfrm>
        <a:off x="4554047" y="666344"/>
        <a:ext cx="1739624" cy="530373"/>
      </dsp:txXfrm>
    </dsp:sp>
    <dsp:sp modelId="{30022DEA-9A3E-415A-A94B-964171F7BD4E}">
      <dsp:nvSpPr>
        <dsp:cNvPr id="0" name=""/>
        <dsp:cNvSpPr/>
      </dsp:nvSpPr>
      <dsp:spPr>
        <a:xfrm>
          <a:off x="4554047" y="1329311"/>
          <a:ext cx="1739624" cy="530373"/>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CONFIRMATORIOS</a:t>
          </a:r>
        </a:p>
      </dsp:txBody>
      <dsp:txXfrm>
        <a:off x="4554047" y="1329311"/>
        <a:ext cx="1739624" cy="530373"/>
      </dsp:txXfrm>
    </dsp:sp>
    <dsp:sp modelId="{D7022CBF-5E99-4210-8AD1-CA1AD85014F0}">
      <dsp:nvSpPr>
        <dsp:cNvPr id="0" name=""/>
        <dsp:cNvSpPr/>
      </dsp:nvSpPr>
      <dsp:spPr>
        <a:xfrm>
          <a:off x="4554047" y="1992278"/>
          <a:ext cx="1739624" cy="530373"/>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CORRELACIONALES</a:t>
          </a:r>
        </a:p>
      </dsp:txBody>
      <dsp:txXfrm>
        <a:off x="4554047" y="1992278"/>
        <a:ext cx="1739624" cy="530373"/>
      </dsp:txXfrm>
    </dsp:sp>
    <dsp:sp modelId="{289F1A7F-EA44-4E27-B59B-6E3DBF56ACD1}">
      <dsp:nvSpPr>
        <dsp:cNvPr id="0" name=""/>
        <dsp:cNvSpPr/>
      </dsp:nvSpPr>
      <dsp:spPr>
        <a:xfrm>
          <a:off x="2466497" y="3318212"/>
          <a:ext cx="1739624" cy="530373"/>
        </a:xfrm>
        <a:prstGeom prst="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DE ACUERDO A SU FUENTE DE INFORMACIÓN</a:t>
          </a:r>
        </a:p>
      </dsp:txBody>
      <dsp:txXfrm>
        <a:off x="2466497" y="3318212"/>
        <a:ext cx="1739624" cy="530373"/>
      </dsp:txXfrm>
    </dsp:sp>
    <dsp:sp modelId="{8671E640-8D35-4FFE-8CB4-29490CF49AD5}">
      <dsp:nvSpPr>
        <dsp:cNvPr id="0" name=""/>
        <dsp:cNvSpPr/>
      </dsp:nvSpPr>
      <dsp:spPr>
        <a:xfrm>
          <a:off x="4554047" y="2655245"/>
          <a:ext cx="1739624" cy="530373"/>
        </a:xfrm>
        <a:prstGeom prst="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DOCUMENTALES</a:t>
          </a:r>
        </a:p>
      </dsp:txBody>
      <dsp:txXfrm>
        <a:off x="4554047" y="2655245"/>
        <a:ext cx="1739624" cy="530373"/>
      </dsp:txXfrm>
    </dsp:sp>
    <dsp:sp modelId="{FD0568CC-34BC-4908-84AB-552BFC698451}">
      <dsp:nvSpPr>
        <dsp:cNvPr id="0" name=""/>
        <dsp:cNvSpPr/>
      </dsp:nvSpPr>
      <dsp:spPr>
        <a:xfrm>
          <a:off x="4554047" y="3318212"/>
          <a:ext cx="1739624" cy="530373"/>
        </a:xfrm>
        <a:prstGeom prst="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DE CAMPO</a:t>
          </a:r>
        </a:p>
      </dsp:txBody>
      <dsp:txXfrm>
        <a:off x="4554047" y="3318212"/>
        <a:ext cx="1739624" cy="530373"/>
      </dsp:txXfrm>
    </dsp:sp>
    <dsp:sp modelId="{59AE558A-EDF4-4FCE-AF46-59208D528001}">
      <dsp:nvSpPr>
        <dsp:cNvPr id="0" name=""/>
        <dsp:cNvSpPr/>
      </dsp:nvSpPr>
      <dsp:spPr>
        <a:xfrm>
          <a:off x="4554047" y="3981178"/>
          <a:ext cx="1739624" cy="530373"/>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DE LABORATORIO</a:t>
          </a:r>
        </a:p>
      </dsp:txBody>
      <dsp:txXfrm>
        <a:off x="4554047" y="3981178"/>
        <a:ext cx="1739624" cy="530373"/>
      </dsp:txXfrm>
    </dsp:sp>
    <dsp:sp modelId="{C0EF91A8-FBDE-435E-82C3-71643B9E455A}">
      <dsp:nvSpPr>
        <dsp:cNvPr id="0" name=""/>
        <dsp:cNvSpPr/>
      </dsp:nvSpPr>
      <dsp:spPr>
        <a:xfrm>
          <a:off x="2466497" y="5307112"/>
          <a:ext cx="1739624" cy="530373"/>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DE ACUERDO AL MOMENTO EN QUE SE REALIZAN</a:t>
          </a:r>
        </a:p>
      </dsp:txBody>
      <dsp:txXfrm>
        <a:off x="2466497" y="5307112"/>
        <a:ext cx="1739624" cy="530373"/>
      </dsp:txXfrm>
    </dsp:sp>
    <dsp:sp modelId="{6DF1D1B4-CEC8-483A-AB12-616136BC346F}">
      <dsp:nvSpPr>
        <dsp:cNvPr id="0" name=""/>
        <dsp:cNvSpPr/>
      </dsp:nvSpPr>
      <dsp:spPr>
        <a:xfrm>
          <a:off x="4554047" y="4644145"/>
          <a:ext cx="1739624" cy="530373"/>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LONGITUDINALES</a:t>
          </a:r>
        </a:p>
      </dsp:txBody>
      <dsp:txXfrm>
        <a:off x="4554047" y="4644145"/>
        <a:ext cx="1739624" cy="530373"/>
      </dsp:txXfrm>
    </dsp:sp>
    <dsp:sp modelId="{2400AAED-6F6D-418B-9D83-F2DA72A0BC7A}">
      <dsp:nvSpPr>
        <dsp:cNvPr id="0" name=""/>
        <dsp:cNvSpPr/>
      </dsp:nvSpPr>
      <dsp:spPr>
        <a:xfrm>
          <a:off x="4554047" y="5307112"/>
          <a:ext cx="1739624" cy="530373"/>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TRANSVERSALES</a:t>
          </a:r>
        </a:p>
      </dsp:txBody>
      <dsp:txXfrm>
        <a:off x="4554047" y="5307112"/>
        <a:ext cx="1739624" cy="530373"/>
      </dsp:txXfrm>
    </dsp:sp>
    <dsp:sp modelId="{7B055C15-2F6E-4E61-A257-FBEE3AC5ACD9}">
      <dsp:nvSpPr>
        <dsp:cNvPr id="0" name=""/>
        <dsp:cNvSpPr/>
      </dsp:nvSpPr>
      <dsp:spPr>
        <a:xfrm>
          <a:off x="4554047" y="5970079"/>
          <a:ext cx="1739624" cy="530373"/>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FINALES O DEFINITIVOS</a:t>
          </a:r>
        </a:p>
      </dsp:txBody>
      <dsp:txXfrm>
        <a:off x="4554047" y="5970079"/>
        <a:ext cx="1739624" cy="53037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3483D-41A6-41AA-A1C5-1D75FC99F662}">
      <dsp:nvSpPr>
        <dsp:cNvPr id="0" name=""/>
        <dsp:cNvSpPr/>
      </dsp:nvSpPr>
      <dsp:spPr>
        <a:xfrm>
          <a:off x="0" y="700936"/>
          <a:ext cx="2861971" cy="286197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rtl="0">
            <a:lnSpc>
              <a:spcPct val="90000"/>
            </a:lnSpc>
            <a:spcBef>
              <a:spcPct val="0"/>
            </a:spcBef>
            <a:spcAft>
              <a:spcPct val="35000"/>
            </a:spcAft>
            <a:buNone/>
          </a:pPr>
          <a:r>
            <a:rPr lang="es-MX" sz="1700" kern="1200"/>
            <a:t>Consiste en un conjunto de ítems presentados en forma de afirmaciones o juicios, ante los cuales se pide la reacción de los participantes.</a:t>
          </a:r>
        </a:p>
      </dsp:txBody>
      <dsp:txXfrm>
        <a:off x="419126" y="1120062"/>
        <a:ext cx="2023719" cy="202371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10EAE-DDDB-415E-AE84-D9A5D9DF5777}">
      <dsp:nvSpPr>
        <dsp:cNvPr id="0" name=""/>
        <dsp:cNvSpPr/>
      </dsp:nvSpPr>
      <dsp:spPr>
        <a:xfrm>
          <a:off x="38" y="14557"/>
          <a:ext cx="3685337" cy="6341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s-MX" sz="2800" b="1" kern="1200" dirty="0">
              <a:solidFill>
                <a:schemeClr val="tx1"/>
              </a:solidFill>
              <a:effectLst/>
            </a:rPr>
            <a:t>Cuantitativos</a:t>
          </a:r>
        </a:p>
      </dsp:txBody>
      <dsp:txXfrm>
        <a:off x="38" y="14557"/>
        <a:ext cx="3685337" cy="634100"/>
      </dsp:txXfrm>
    </dsp:sp>
    <dsp:sp modelId="{B622603A-1B31-4ECA-AED8-24B59F2FF3F7}">
      <dsp:nvSpPr>
        <dsp:cNvPr id="0" name=""/>
        <dsp:cNvSpPr/>
      </dsp:nvSpPr>
      <dsp:spPr>
        <a:xfrm>
          <a:off x="38" y="648657"/>
          <a:ext cx="3685337" cy="302499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s-ES_tradnl" sz="1900" kern="1200" dirty="0">
              <a:solidFill>
                <a:schemeClr val="tx1"/>
              </a:solidFill>
            </a:rPr>
            <a:t>SPPS.</a:t>
          </a:r>
          <a:endParaRPr lang="es-MX" sz="1900" kern="1200" dirty="0">
            <a:solidFill>
              <a:schemeClr val="tx1"/>
            </a:solidFill>
          </a:endParaRPr>
        </a:p>
      </dsp:txBody>
      <dsp:txXfrm>
        <a:off x="38" y="648657"/>
        <a:ext cx="3685337" cy="3024990"/>
      </dsp:txXfrm>
    </dsp:sp>
    <dsp:sp modelId="{C5E8C06E-6B88-42B1-9B6B-86BCDFB21BA9}">
      <dsp:nvSpPr>
        <dsp:cNvPr id="0" name=""/>
        <dsp:cNvSpPr/>
      </dsp:nvSpPr>
      <dsp:spPr>
        <a:xfrm>
          <a:off x="4201323" y="14557"/>
          <a:ext cx="3685337" cy="634100"/>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s-MX" sz="2800" b="1" kern="1200" dirty="0">
              <a:solidFill>
                <a:schemeClr val="tx1"/>
              </a:solidFill>
            </a:rPr>
            <a:t>Cualitativos</a:t>
          </a:r>
        </a:p>
      </dsp:txBody>
      <dsp:txXfrm>
        <a:off x="4201323" y="14557"/>
        <a:ext cx="3685337" cy="634100"/>
      </dsp:txXfrm>
    </dsp:sp>
    <dsp:sp modelId="{7F9CC513-6F80-4D81-9299-BB4A0241738E}">
      <dsp:nvSpPr>
        <dsp:cNvPr id="0" name=""/>
        <dsp:cNvSpPr/>
      </dsp:nvSpPr>
      <dsp:spPr>
        <a:xfrm>
          <a:off x="4201323" y="648657"/>
          <a:ext cx="3685337" cy="3024990"/>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s-ES_tradnl" sz="1900" kern="1200" dirty="0" err="1">
              <a:solidFill>
                <a:schemeClr val="tx1"/>
              </a:solidFill>
            </a:rPr>
            <a:t>Atlas.ti</a:t>
          </a:r>
          <a:endParaRPr lang="es-MX" sz="1900" kern="1200" dirty="0">
            <a:solidFill>
              <a:schemeClr val="tx1"/>
            </a:solidFill>
          </a:endParaRPr>
        </a:p>
        <a:p>
          <a:pPr marL="171450" lvl="1" indent="-171450" algn="l" defTabSz="844550" rtl="0">
            <a:lnSpc>
              <a:spcPct val="90000"/>
            </a:lnSpc>
            <a:spcBef>
              <a:spcPct val="0"/>
            </a:spcBef>
            <a:spcAft>
              <a:spcPct val="15000"/>
            </a:spcAft>
            <a:buChar char="•"/>
          </a:pPr>
          <a:r>
            <a:rPr lang="es-ES_tradnl" sz="1900" kern="1200">
              <a:solidFill>
                <a:schemeClr val="tx1"/>
              </a:solidFill>
            </a:rPr>
            <a:t>Ethnograph</a:t>
          </a:r>
          <a:endParaRPr lang="es-MX" sz="1900" kern="1200">
            <a:solidFill>
              <a:schemeClr val="tx1"/>
            </a:solidFill>
          </a:endParaRPr>
        </a:p>
        <a:p>
          <a:pPr marL="171450" lvl="1" indent="-171450" algn="l" defTabSz="844550" rtl="0">
            <a:lnSpc>
              <a:spcPct val="90000"/>
            </a:lnSpc>
            <a:spcBef>
              <a:spcPct val="0"/>
            </a:spcBef>
            <a:spcAft>
              <a:spcPct val="15000"/>
            </a:spcAft>
            <a:buChar char="•"/>
          </a:pPr>
          <a:r>
            <a:rPr lang="es-ES_tradnl" sz="1900" kern="1200">
              <a:solidFill>
                <a:schemeClr val="tx1"/>
              </a:solidFill>
            </a:rPr>
            <a:t>Nvivo</a:t>
          </a:r>
          <a:endParaRPr lang="es-MX" sz="1900" kern="1200">
            <a:solidFill>
              <a:schemeClr val="tx1"/>
            </a:solidFill>
          </a:endParaRPr>
        </a:p>
        <a:p>
          <a:pPr marL="171450" lvl="1" indent="-171450" algn="l" defTabSz="844550" rtl="0">
            <a:lnSpc>
              <a:spcPct val="90000"/>
            </a:lnSpc>
            <a:spcBef>
              <a:spcPct val="0"/>
            </a:spcBef>
            <a:spcAft>
              <a:spcPct val="15000"/>
            </a:spcAft>
            <a:buChar char="•"/>
          </a:pPr>
          <a:r>
            <a:rPr lang="es-ES_tradnl" sz="1900" kern="1200">
              <a:solidFill>
                <a:schemeClr val="tx1"/>
              </a:solidFill>
            </a:rPr>
            <a:t>Decision Explorer</a:t>
          </a:r>
          <a:endParaRPr lang="es-MX" sz="1900" kern="1200">
            <a:solidFill>
              <a:schemeClr val="tx1"/>
            </a:solidFill>
          </a:endParaRPr>
        </a:p>
        <a:p>
          <a:pPr marL="171450" lvl="1" indent="-171450" algn="l" defTabSz="844550" rtl="0">
            <a:lnSpc>
              <a:spcPct val="90000"/>
            </a:lnSpc>
            <a:spcBef>
              <a:spcPct val="0"/>
            </a:spcBef>
            <a:spcAft>
              <a:spcPct val="15000"/>
            </a:spcAft>
            <a:buChar char="•"/>
          </a:pPr>
          <a:r>
            <a:rPr lang="es-ES_tradnl" sz="1900" kern="1200">
              <a:solidFill>
                <a:schemeClr val="tx1"/>
              </a:solidFill>
            </a:rPr>
            <a:t>HyperQual</a:t>
          </a:r>
          <a:endParaRPr lang="es-MX" sz="1900" kern="1200">
            <a:solidFill>
              <a:schemeClr val="tx1"/>
            </a:solidFill>
          </a:endParaRPr>
        </a:p>
        <a:p>
          <a:pPr marL="171450" lvl="1" indent="-171450" algn="l" defTabSz="844550" rtl="0">
            <a:lnSpc>
              <a:spcPct val="90000"/>
            </a:lnSpc>
            <a:spcBef>
              <a:spcPct val="0"/>
            </a:spcBef>
            <a:spcAft>
              <a:spcPct val="15000"/>
            </a:spcAft>
            <a:buChar char="•"/>
          </a:pPr>
          <a:r>
            <a:rPr lang="es-ES_tradnl" sz="1900" kern="1200">
              <a:solidFill>
                <a:schemeClr val="tx1"/>
              </a:solidFill>
            </a:rPr>
            <a:t>HyperRESEARCH</a:t>
          </a:r>
          <a:endParaRPr lang="es-MX" sz="1900" kern="1200">
            <a:solidFill>
              <a:schemeClr val="tx1"/>
            </a:solidFill>
          </a:endParaRPr>
        </a:p>
        <a:p>
          <a:pPr marL="171450" lvl="1" indent="-171450" algn="l" defTabSz="844550" rtl="0">
            <a:lnSpc>
              <a:spcPct val="90000"/>
            </a:lnSpc>
            <a:spcBef>
              <a:spcPct val="0"/>
            </a:spcBef>
            <a:spcAft>
              <a:spcPct val="15000"/>
            </a:spcAft>
            <a:buChar char="•"/>
          </a:pPr>
          <a:r>
            <a:rPr lang="es-ES_tradnl" sz="1900" kern="1200">
              <a:solidFill>
                <a:schemeClr val="tx1"/>
              </a:solidFill>
            </a:rPr>
            <a:t>QUALPRO</a:t>
          </a:r>
          <a:endParaRPr lang="es-MX" sz="1900" kern="1200">
            <a:solidFill>
              <a:schemeClr val="tx1"/>
            </a:solidFill>
          </a:endParaRPr>
        </a:p>
        <a:p>
          <a:pPr marL="171450" lvl="1" indent="-171450" algn="l" defTabSz="844550" rtl="0">
            <a:lnSpc>
              <a:spcPct val="90000"/>
            </a:lnSpc>
            <a:spcBef>
              <a:spcPct val="0"/>
            </a:spcBef>
            <a:spcAft>
              <a:spcPct val="15000"/>
            </a:spcAft>
            <a:buChar char="•"/>
          </a:pPr>
          <a:r>
            <a:rPr lang="es-ES_tradnl" sz="1900" kern="1200">
              <a:solidFill>
                <a:schemeClr val="tx1"/>
              </a:solidFill>
            </a:rPr>
            <a:t>QUALOG</a:t>
          </a:r>
          <a:endParaRPr lang="es-MX" sz="1900" kern="1200">
            <a:solidFill>
              <a:schemeClr val="tx1"/>
            </a:solidFill>
          </a:endParaRPr>
        </a:p>
        <a:p>
          <a:pPr marL="171450" lvl="1" indent="-171450" algn="l" defTabSz="844550" rtl="0">
            <a:lnSpc>
              <a:spcPct val="90000"/>
            </a:lnSpc>
            <a:spcBef>
              <a:spcPct val="0"/>
            </a:spcBef>
            <a:spcAft>
              <a:spcPct val="15000"/>
            </a:spcAft>
            <a:buChar char="•"/>
          </a:pPr>
          <a:r>
            <a:rPr lang="es-ES_tradnl" sz="1900" kern="1200">
              <a:solidFill>
                <a:schemeClr val="tx1"/>
              </a:solidFill>
            </a:rPr>
            <a:t>WinMAX</a:t>
          </a:r>
          <a:endParaRPr lang="es-MX" sz="1900" kern="1200">
            <a:solidFill>
              <a:schemeClr val="tx1"/>
            </a:solidFill>
          </a:endParaRPr>
        </a:p>
      </dsp:txBody>
      <dsp:txXfrm>
        <a:off x="4201323" y="648657"/>
        <a:ext cx="3685337" cy="302499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313F1-CB57-4B22-B9B9-041F0655FDAC}">
      <dsp:nvSpPr>
        <dsp:cNvPr id="0" name=""/>
        <dsp:cNvSpPr/>
      </dsp:nvSpPr>
      <dsp:spPr>
        <a:xfrm>
          <a:off x="1274" y="277"/>
          <a:ext cx="7884150" cy="94794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s-MX" sz="4100" kern="1200"/>
            <a:t>Análisis de contenido.</a:t>
          </a:r>
        </a:p>
      </dsp:txBody>
      <dsp:txXfrm>
        <a:off x="29038" y="28041"/>
        <a:ext cx="7828622" cy="892417"/>
      </dsp:txXfrm>
    </dsp:sp>
    <dsp:sp modelId="{F889E622-E6A1-4376-8E4C-42EEE3D74F86}">
      <dsp:nvSpPr>
        <dsp:cNvPr id="0" name=""/>
        <dsp:cNvSpPr/>
      </dsp:nvSpPr>
      <dsp:spPr>
        <a:xfrm>
          <a:off x="1274" y="1261780"/>
          <a:ext cx="1854221" cy="308928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s-MX" sz="1300" kern="1200"/>
            <a:t>Es un método de observación y medición donde en vez de observar el comportamiento de las personas en forma directa o pedirles que contesten escalas, el investigador toma las comunicaciones que la gente ha producido como diálogos, discursos, escritos, etc.</a:t>
          </a:r>
        </a:p>
      </dsp:txBody>
      <dsp:txXfrm>
        <a:off x="55582" y="1316088"/>
        <a:ext cx="1745605" cy="2980664"/>
      </dsp:txXfrm>
    </dsp:sp>
    <dsp:sp modelId="{1E77BF9A-DD9C-4AA9-83B3-852C742046C8}">
      <dsp:nvSpPr>
        <dsp:cNvPr id="0" name=""/>
        <dsp:cNvSpPr/>
      </dsp:nvSpPr>
      <dsp:spPr>
        <a:xfrm>
          <a:off x="2011250" y="1261780"/>
          <a:ext cx="1854221" cy="308928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s-MX" sz="1300" kern="1200"/>
            <a:t>Por lo tanto, los documentos escritos son una fuente de información fundamental en este tipo de investigaciones.</a:t>
          </a:r>
        </a:p>
      </dsp:txBody>
      <dsp:txXfrm>
        <a:off x="2065558" y="1316088"/>
        <a:ext cx="1745605" cy="2980664"/>
      </dsp:txXfrm>
    </dsp:sp>
    <dsp:sp modelId="{2F406588-0D7E-4DF6-82C9-21B8745CE205}">
      <dsp:nvSpPr>
        <dsp:cNvPr id="0" name=""/>
        <dsp:cNvSpPr/>
      </dsp:nvSpPr>
      <dsp:spPr>
        <a:xfrm>
          <a:off x="4021227" y="1261780"/>
          <a:ext cx="1854221" cy="308928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s-MX" sz="1300" kern="1200" dirty="0"/>
            <a:t>Estudia de manera rigurosa y sistemática el tipo de mensaje que conlleva la información que desea analizarse.</a:t>
          </a:r>
        </a:p>
      </dsp:txBody>
      <dsp:txXfrm>
        <a:off x="4075535" y="1316088"/>
        <a:ext cx="1745605" cy="2980664"/>
      </dsp:txXfrm>
    </dsp:sp>
    <dsp:sp modelId="{E1D0CB40-4281-4772-B17C-20B01558480D}">
      <dsp:nvSpPr>
        <dsp:cNvPr id="0" name=""/>
        <dsp:cNvSpPr/>
      </dsp:nvSpPr>
      <dsp:spPr>
        <a:xfrm>
          <a:off x="6031203" y="1261780"/>
          <a:ext cx="1854221" cy="308928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s-MX" sz="1300" kern="1200" dirty="0"/>
            <a:t>Se trata de un análisis que implica la definición e identificación de los elementos e ideas centrales de un documento, su clasificación dentro de ciertas categorías y su reinterpretación para suponer o inferir con cierta base la intención contenida en el mensaje que se quiere hacer llegar al lector.</a:t>
          </a:r>
        </a:p>
      </dsp:txBody>
      <dsp:txXfrm>
        <a:off x="6085511" y="1316088"/>
        <a:ext cx="1745605" cy="298066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2CB1E-8938-4EC5-B33D-E224D57F8D6A}">
      <dsp:nvSpPr>
        <dsp:cNvPr id="0" name=""/>
        <dsp:cNvSpPr/>
      </dsp:nvSpPr>
      <dsp:spPr>
        <a:xfrm>
          <a:off x="0" y="0"/>
          <a:ext cx="7886700" cy="1305401"/>
        </a:xfrm>
        <a:prstGeom prst="rect">
          <a:avLst/>
        </a:prstGeom>
        <a:solidFill>
          <a:schemeClr val="accent6">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rtl="0">
            <a:lnSpc>
              <a:spcPct val="90000"/>
            </a:lnSpc>
            <a:spcBef>
              <a:spcPct val="0"/>
            </a:spcBef>
            <a:spcAft>
              <a:spcPct val="35000"/>
            </a:spcAft>
            <a:buNone/>
          </a:pPr>
          <a:r>
            <a:rPr lang="es-MX" sz="6000" kern="1200" dirty="0"/>
            <a:t>Cuantitativa</a:t>
          </a:r>
        </a:p>
      </dsp:txBody>
      <dsp:txXfrm>
        <a:off x="0" y="0"/>
        <a:ext cx="7886700" cy="1305401"/>
      </dsp:txXfrm>
    </dsp:sp>
    <dsp:sp modelId="{4E95BB5E-7F30-4F7B-9D33-DD0BADA76625}">
      <dsp:nvSpPr>
        <dsp:cNvPr id="0" name=""/>
        <dsp:cNvSpPr/>
      </dsp:nvSpPr>
      <dsp:spPr>
        <a:xfrm>
          <a:off x="0" y="1305401"/>
          <a:ext cx="1971674" cy="2741342"/>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s-MX" sz="1200" kern="1200"/>
            <a:t>La investigación cuantitativa se utiliza cuando se pretende explicar fenómenos de causa y efecto. </a:t>
          </a:r>
        </a:p>
      </dsp:txBody>
      <dsp:txXfrm>
        <a:off x="0" y="1305401"/>
        <a:ext cx="1971674" cy="2741342"/>
      </dsp:txXfrm>
    </dsp:sp>
    <dsp:sp modelId="{970FE3CD-FB19-40D3-9336-8F3D50B1C962}">
      <dsp:nvSpPr>
        <dsp:cNvPr id="0" name=""/>
        <dsp:cNvSpPr/>
      </dsp:nvSpPr>
      <dsp:spPr>
        <a:xfrm>
          <a:off x="1971675" y="1305401"/>
          <a:ext cx="1971674" cy="2741342"/>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s-MX" sz="1200" kern="1200" dirty="0"/>
            <a:t>Este modelo requiere el empleo de un lenguaje unificado y la posibilidad de cuantificación de los fenómenos estudiados, o se expliquen, son principios similares, validados por un método científico o por otros medios. </a:t>
          </a:r>
        </a:p>
      </dsp:txBody>
      <dsp:txXfrm>
        <a:off x="1971675" y="1305401"/>
        <a:ext cx="1971674" cy="2741342"/>
      </dsp:txXfrm>
    </dsp:sp>
    <dsp:sp modelId="{B1DEA783-4D6D-40D4-BED0-A9BD0B0E2259}">
      <dsp:nvSpPr>
        <dsp:cNvPr id="0" name=""/>
        <dsp:cNvSpPr/>
      </dsp:nvSpPr>
      <dsp:spPr>
        <a:xfrm>
          <a:off x="3943349" y="1305401"/>
          <a:ext cx="1971674" cy="2741342"/>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s-MX" sz="1200" kern="1200" dirty="0"/>
            <a:t>El estudio cuantitativo está muy generalizado y existe una tendencia a darle mayor credibilidad; implica una nula relación entre el investigador y el objeto de estudio; además se requiere procedimientos estructurados de investigación, para confirmar o rechazar teorías a raíz de sus resultados, con los cuales se hacen inferencias estadísticas; así mismo este método se supone completamente objetivo. </a:t>
          </a:r>
        </a:p>
      </dsp:txBody>
      <dsp:txXfrm>
        <a:off x="3943349" y="1305401"/>
        <a:ext cx="1971674" cy="2741342"/>
      </dsp:txXfrm>
    </dsp:sp>
    <dsp:sp modelId="{7B04D036-454E-4C4C-B359-D6080DD27ED2}">
      <dsp:nvSpPr>
        <dsp:cNvPr id="0" name=""/>
        <dsp:cNvSpPr/>
      </dsp:nvSpPr>
      <dsp:spPr>
        <a:xfrm>
          <a:off x="5915024" y="1305401"/>
          <a:ext cx="1971674" cy="2741342"/>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s-MX" sz="1200" kern="1200" dirty="0"/>
            <a:t>Su aplicación es preferible cuando ya existe teoría suficiente, con conceptos definidos que se pueden analizar y medir de manera concreta.</a:t>
          </a:r>
        </a:p>
      </dsp:txBody>
      <dsp:txXfrm>
        <a:off x="5915024" y="1305401"/>
        <a:ext cx="1971674" cy="2741342"/>
      </dsp:txXfrm>
    </dsp:sp>
    <dsp:sp modelId="{CD94A175-50EF-4F73-A585-8F5B7633103B}">
      <dsp:nvSpPr>
        <dsp:cNvPr id="0" name=""/>
        <dsp:cNvSpPr/>
      </dsp:nvSpPr>
      <dsp:spPr>
        <a:xfrm>
          <a:off x="0" y="4046744"/>
          <a:ext cx="7886700" cy="304593"/>
        </a:xfrm>
        <a:prstGeom prst="rect">
          <a:avLst/>
        </a:prstGeom>
        <a:solidFill>
          <a:schemeClr val="accent6">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8290B-9D9A-4C70-8C62-EA2B97B71C8C}">
      <dsp:nvSpPr>
        <dsp:cNvPr id="0" name=""/>
        <dsp:cNvSpPr/>
      </dsp:nvSpPr>
      <dsp:spPr>
        <a:xfrm>
          <a:off x="0" y="0"/>
          <a:ext cx="7886700" cy="1305401"/>
        </a:xfrm>
        <a:prstGeom prst="rect">
          <a:avLst/>
        </a:prstGeom>
        <a:solidFill>
          <a:schemeClr val="accent5">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rtl="0">
            <a:lnSpc>
              <a:spcPct val="90000"/>
            </a:lnSpc>
            <a:spcBef>
              <a:spcPct val="0"/>
            </a:spcBef>
            <a:spcAft>
              <a:spcPct val="35000"/>
            </a:spcAft>
            <a:buNone/>
          </a:pPr>
          <a:r>
            <a:rPr lang="es-MX" sz="6000" kern="1200" dirty="0"/>
            <a:t>Cualitativa</a:t>
          </a:r>
        </a:p>
      </dsp:txBody>
      <dsp:txXfrm>
        <a:off x="0" y="0"/>
        <a:ext cx="7886700" cy="1305401"/>
      </dsp:txXfrm>
    </dsp:sp>
    <dsp:sp modelId="{754ED5DC-49B6-4534-AC17-FDA8AD2795BB}">
      <dsp:nvSpPr>
        <dsp:cNvPr id="0" name=""/>
        <dsp:cNvSpPr/>
      </dsp:nvSpPr>
      <dsp:spPr>
        <a:xfrm>
          <a:off x="3850" y="1305401"/>
          <a:ext cx="2626332" cy="2741342"/>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s-MX" sz="1300" kern="1200" dirty="0"/>
            <a:t>Surge para comprender los resultados de los estudios cuantitativos o para construir nuevas teorías, marcos  conceptuales o hipótesis.</a:t>
          </a:r>
        </a:p>
      </dsp:txBody>
      <dsp:txXfrm>
        <a:off x="3850" y="1305401"/>
        <a:ext cx="2626332" cy="2741342"/>
      </dsp:txXfrm>
    </dsp:sp>
    <dsp:sp modelId="{7C822468-7B1B-4DD8-87FB-84010C020CB7}">
      <dsp:nvSpPr>
        <dsp:cNvPr id="0" name=""/>
        <dsp:cNvSpPr/>
      </dsp:nvSpPr>
      <dsp:spPr>
        <a:xfrm>
          <a:off x="2630183" y="1305401"/>
          <a:ext cx="2626332" cy="2741342"/>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s-MX" sz="1300" kern="1200" dirty="0"/>
            <a:t>Estos estudios generan conocimiento a través de investigaciones donde el objeto de estudio participa activamente, explicando mejor fenómenos sociales u organizativos en los cuales no hay leyes generalizadas. </a:t>
          </a:r>
        </a:p>
      </dsp:txBody>
      <dsp:txXfrm>
        <a:off x="2630183" y="1305401"/>
        <a:ext cx="2626332" cy="2741342"/>
      </dsp:txXfrm>
    </dsp:sp>
    <dsp:sp modelId="{9DA6A188-242E-4C34-AC49-69D10D2FC8AD}">
      <dsp:nvSpPr>
        <dsp:cNvPr id="0" name=""/>
        <dsp:cNvSpPr/>
      </dsp:nvSpPr>
      <dsp:spPr>
        <a:xfrm>
          <a:off x="5256516" y="1305401"/>
          <a:ext cx="2626332" cy="2741342"/>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s-MX" sz="1300" kern="1200" dirty="0"/>
            <a:t>Se diferencia también del análisis cuantitativo en que el desarrollo de conceptos no es una entrada forzosa del proceso, sino que puede ser un resultado de él; además este enfoque metodológico es más flexible y profundo porque explica no solo el contexto en que se producen los fenómenos, sino al hecho en sí mismo, así como explora relaciones y procesos organizacionales o elementos intangibles, difícilmente observables. </a:t>
          </a:r>
        </a:p>
      </dsp:txBody>
      <dsp:txXfrm>
        <a:off x="5256516" y="1305401"/>
        <a:ext cx="2626332" cy="2741342"/>
      </dsp:txXfrm>
    </dsp:sp>
    <dsp:sp modelId="{B2A8DCF1-581F-4217-BEFF-482CDDCFF546}">
      <dsp:nvSpPr>
        <dsp:cNvPr id="0" name=""/>
        <dsp:cNvSpPr/>
      </dsp:nvSpPr>
      <dsp:spPr>
        <a:xfrm>
          <a:off x="0" y="4046744"/>
          <a:ext cx="7886700" cy="304593"/>
        </a:xfrm>
        <a:prstGeom prst="rect">
          <a:avLst/>
        </a:prstGeom>
        <a:solidFill>
          <a:schemeClr val="accent5">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8F154-18A4-4645-A09D-B1E9BF7DC349}">
      <dsp:nvSpPr>
        <dsp:cNvPr id="0" name=""/>
        <dsp:cNvSpPr/>
      </dsp:nvSpPr>
      <dsp:spPr>
        <a:xfrm>
          <a:off x="0" y="210258"/>
          <a:ext cx="3513982" cy="67158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Importancia</a:t>
          </a:r>
          <a:endParaRPr lang="es-ES" sz="2800" kern="1200" dirty="0"/>
        </a:p>
      </dsp:txBody>
      <dsp:txXfrm>
        <a:off x="32784" y="243042"/>
        <a:ext cx="3448414" cy="606012"/>
      </dsp:txXfrm>
    </dsp:sp>
    <dsp:sp modelId="{212DE86C-37F9-45DB-BAF8-066B611E1745}">
      <dsp:nvSpPr>
        <dsp:cNvPr id="0" name=""/>
        <dsp:cNvSpPr/>
      </dsp:nvSpPr>
      <dsp:spPr>
        <a:xfrm>
          <a:off x="0" y="881838"/>
          <a:ext cx="3513982" cy="353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569" tIns="35560" rIns="199136" bIns="35560" numCol="1" spcCol="1270" anchor="t" anchorCtr="0">
          <a:noAutofit/>
        </a:bodyPr>
        <a:lstStyle/>
        <a:p>
          <a:pPr marL="228600" lvl="1" indent="-228600" algn="just" defTabSz="977900">
            <a:lnSpc>
              <a:spcPct val="90000"/>
            </a:lnSpc>
            <a:spcBef>
              <a:spcPct val="0"/>
            </a:spcBef>
            <a:spcAft>
              <a:spcPct val="20000"/>
            </a:spcAft>
            <a:buChar char="•"/>
          </a:pPr>
          <a:r>
            <a:rPr lang="es-MX" sz="2200" kern="1200" dirty="0"/>
            <a:t>Al final del trabajo de investigación se debe elaborar un reporte completo que de cuenta de todos los aspectos de la misma.</a:t>
          </a:r>
        </a:p>
        <a:p>
          <a:pPr marL="228600" lvl="1" indent="-228600" algn="just" defTabSz="977900">
            <a:lnSpc>
              <a:spcPct val="90000"/>
            </a:lnSpc>
            <a:spcBef>
              <a:spcPct val="0"/>
            </a:spcBef>
            <a:spcAft>
              <a:spcPct val="20000"/>
            </a:spcAft>
            <a:buChar char="•"/>
          </a:pPr>
          <a:r>
            <a:rPr lang="es-MX" sz="2200" kern="1200" dirty="0"/>
            <a:t>Se elabora para dar cuenta a otros investigadores del propio campo, de lo realizado, así como de los hallazgos. </a:t>
          </a:r>
          <a:endParaRPr lang="es-ES_tradnl" sz="2200" kern="1200" dirty="0"/>
        </a:p>
      </dsp:txBody>
      <dsp:txXfrm>
        <a:off x="0" y="881838"/>
        <a:ext cx="3513982" cy="353556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C720C-FCA5-4E53-869C-04A613D0E13C}">
      <dsp:nvSpPr>
        <dsp:cNvPr id="0" name=""/>
        <dsp:cNvSpPr/>
      </dsp:nvSpPr>
      <dsp:spPr>
        <a:xfrm>
          <a:off x="0" y="140611"/>
          <a:ext cx="3927447" cy="622158"/>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s-MX" sz="2800" kern="1200"/>
            <a:t>Generalidades</a:t>
          </a:r>
        </a:p>
      </dsp:txBody>
      <dsp:txXfrm>
        <a:off x="0" y="140611"/>
        <a:ext cx="3927447" cy="622158"/>
      </dsp:txXfrm>
    </dsp:sp>
    <dsp:sp modelId="{EE42A4FA-2418-4862-97E7-77CA16ABECEC}">
      <dsp:nvSpPr>
        <dsp:cNvPr id="0" name=""/>
        <dsp:cNvSpPr/>
      </dsp:nvSpPr>
      <dsp:spPr>
        <a:xfrm>
          <a:off x="0" y="670280"/>
          <a:ext cx="3927447" cy="3996719"/>
        </a:xfrm>
        <a:prstGeom prst="rect">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s-MX" sz="1400" kern="1200" dirty="0"/>
            <a:t>Como ya hemos dicho antes, la investigación puede cumplir su objetivo, propósito y justificación una vez aceptada o rechazada la hipótesis y/o contestada(s) la(s) pregunta(s) hecha(s) al inicio, sin embargo, muchas investigaciones son apenas el previo que fundamenta el desarrollo de un producto. </a:t>
          </a:r>
        </a:p>
        <a:p>
          <a:pPr marL="114300" lvl="1" indent="-114300" algn="l" defTabSz="622300" rtl="0">
            <a:lnSpc>
              <a:spcPct val="90000"/>
            </a:lnSpc>
            <a:spcBef>
              <a:spcPct val="0"/>
            </a:spcBef>
            <a:spcAft>
              <a:spcPct val="15000"/>
            </a:spcAft>
            <a:buChar char="•"/>
          </a:pPr>
          <a:r>
            <a:rPr lang="es-MX" sz="1400" kern="1200" dirty="0"/>
            <a:t>El producto de la investigación, puede ser por ejemplo, el desarrollo de un cartel, de una señal de tránsito, de un procedimiento administrativo, de una obra de arquitectura, de un libro, de un folleto, de una obra de arte, de un audiovisual, de una campaña publicitaria, de soluciones urbanísticas, etc. Las posibilidades son casi infinitas. </a:t>
          </a:r>
        </a:p>
        <a:p>
          <a:pPr marL="114300" lvl="1" indent="-114300" algn="l" defTabSz="622300" rtl="0">
            <a:lnSpc>
              <a:spcPct val="90000"/>
            </a:lnSpc>
            <a:spcBef>
              <a:spcPct val="0"/>
            </a:spcBef>
            <a:spcAft>
              <a:spcPct val="15000"/>
            </a:spcAft>
            <a:buChar char="•"/>
          </a:pPr>
          <a:r>
            <a:rPr lang="es-MX" sz="1400" kern="1200" dirty="0"/>
            <a:t>La investigación y sus resultados deben entonces proporcionar los insumos necesarios para que de ellos se puedan desprender los criterios de diseño del producto que se desea desarrollar.</a:t>
          </a:r>
        </a:p>
      </dsp:txBody>
      <dsp:txXfrm>
        <a:off x="0" y="670280"/>
        <a:ext cx="3927447" cy="399671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ECA04-9FA8-4662-94CB-41630EF93CC9}">
      <dsp:nvSpPr>
        <dsp:cNvPr id="0" name=""/>
        <dsp:cNvSpPr/>
      </dsp:nvSpPr>
      <dsp:spPr>
        <a:xfrm>
          <a:off x="0" y="1657"/>
          <a:ext cx="386433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EB2372-88D1-43D7-8306-EA443BCF285F}">
      <dsp:nvSpPr>
        <dsp:cNvPr id="0" name=""/>
        <dsp:cNvSpPr/>
      </dsp:nvSpPr>
      <dsp:spPr>
        <a:xfrm>
          <a:off x="0" y="1657"/>
          <a:ext cx="3864333" cy="456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ctr" defTabSz="488950" rtl="0">
            <a:lnSpc>
              <a:spcPct val="90000"/>
            </a:lnSpc>
            <a:spcBef>
              <a:spcPct val="0"/>
            </a:spcBef>
            <a:spcAft>
              <a:spcPct val="35000"/>
            </a:spcAft>
            <a:buNone/>
          </a:pPr>
          <a:r>
            <a:rPr lang="es-MX" sz="1100" kern="1200" dirty="0">
              <a:solidFill>
                <a:schemeClr val="tx1"/>
              </a:solidFill>
            </a:rPr>
            <a:t>PORTADA</a:t>
          </a:r>
        </a:p>
      </dsp:txBody>
      <dsp:txXfrm>
        <a:off x="0" y="1657"/>
        <a:ext cx="3864333" cy="456768"/>
      </dsp:txXfrm>
    </dsp:sp>
    <dsp:sp modelId="{38E51F0A-41E2-445D-BD8A-018396D7A3A7}">
      <dsp:nvSpPr>
        <dsp:cNvPr id="0" name=""/>
        <dsp:cNvSpPr/>
      </dsp:nvSpPr>
      <dsp:spPr>
        <a:xfrm>
          <a:off x="0" y="458426"/>
          <a:ext cx="3864333"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7E1592-3E2D-46EF-B2CC-C7AE5CED2E00}">
      <dsp:nvSpPr>
        <dsp:cNvPr id="0" name=""/>
        <dsp:cNvSpPr/>
      </dsp:nvSpPr>
      <dsp:spPr>
        <a:xfrm>
          <a:off x="0" y="458426"/>
          <a:ext cx="3864333" cy="377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ctr" defTabSz="488950" rtl="0">
            <a:lnSpc>
              <a:spcPct val="90000"/>
            </a:lnSpc>
            <a:spcBef>
              <a:spcPct val="0"/>
            </a:spcBef>
            <a:spcAft>
              <a:spcPct val="35000"/>
            </a:spcAft>
            <a:buNone/>
          </a:pPr>
          <a:r>
            <a:rPr lang="es-MX" sz="1100" kern="1200" dirty="0">
              <a:solidFill>
                <a:schemeClr val="tx1"/>
              </a:solidFill>
            </a:rPr>
            <a:t>ÍNDICE</a:t>
          </a:r>
        </a:p>
      </dsp:txBody>
      <dsp:txXfrm>
        <a:off x="0" y="458426"/>
        <a:ext cx="3864333" cy="377249"/>
      </dsp:txXfrm>
    </dsp:sp>
    <dsp:sp modelId="{A604B412-9194-44BE-A956-168B56512950}">
      <dsp:nvSpPr>
        <dsp:cNvPr id="0" name=""/>
        <dsp:cNvSpPr/>
      </dsp:nvSpPr>
      <dsp:spPr>
        <a:xfrm>
          <a:off x="0" y="835675"/>
          <a:ext cx="386433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5DB71A-1749-4899-B174-EFAB2BA93FD2}">
      <dsp:nvSpPr>
        <dsp:cNvPr id="0" name=""/>
        <dsp:cNvSpPr/>
      </dsp:nvSpPr>
      <dsp:spPr>
        <a:xfrm>
          <a:off x="0" y="835675"/>
          <a:ext cx="3864333" cy="1168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ctr" defTabSz="488950" rtl="0">
            <a:lnSpc>
              <a:spcPct val="90000"/>
            </a:lnSpc>
            <a:spcBef>
              <a:spcPct val="0"/>
            </a:spcBef>
            <a:spcAft>
              <a:spcPct val="35000"/>
            </a:spcAft>
            <a:buNone/>
          </a:pPr>
          <a:r>
            <a:rPr lang="es-MX" sz="1100" kern="1200" dirty="0">
              <a:solidFill>
                <a:schemeClr val="tx1"/>
              </a:solidFill>
            </a:rPr>
            <a:t>RESUMEN</a:t>
          </a:r>
        </a:p>
        <a:p>
          <a:pPr marL="0" lvl="0" indent="0" algn="ctr" defTabSz="488950" rtl="0">
            <a:lnSpc>
              <a:spcPct val="90000"/>
            </a:lnSpc>
            <a:spcBef>
              <a:spcPct val="0"/>
            </a:spcBef>
            <a:spcAft>
              <a:spcPct val="35000"/>
            </a:spcAft>
            <a:buNone/>
          </a:pPr>
          <a:r>
            <a:rPr lang="es-MX" sz="1100" kern="1200" dirty="0">
              <a:solidFill>
                <a:schemeClr val="tx1"/>
              </a:solidFill>
            </a:rPr>
            <a:t> Contiene el propósito y el contenido de la investigación en una exposición breve. Su redacción debe abarcar los puntos más importantes: el problema que se investigó, el método utilizado, los resultados y las conclusiones obtenidas.</a:t>
          </a:r>
        </a:p>
      </dsp:txBody>
      <dsp:txXfrm>
        <a:off x="0" y="835675"/>
        <a:ext cx="3864333" cy="1168026"/>
      </dsp:txXfrm>
    </dsp:sp>
    <dsp:sp modelId="{FD185605-2FD0-4172-949D-815BC965DFA4}">
      <dsp:nvSpPr>
        <dsp:cNvPr id="0" name=""/>
        <dsp:cNvSpPr/>
      </dsp:nvSpPr>
      <dsp:spPr>
        <a:xfrm>
          <a:off x="0" y="2003701"/>
          <a:ext cx="386433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B2FE6A-0619-4675-9A86-0BD3D2F90E7F}">
      <dsp:nvSpPr>
        <dsp:cNvPr id="0" name=""/>
        <dsp:cNvSpPr/>
      </dsp:nvSpPr>
      <dsp:spPr>
        <a:xfrm>
          <a:off x="0" y="2003701"/>
          <a:ext cx="3864333" cy="1168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ctr" defTabSz="466725" rtl="0">
            <a:lnSpc>
              <a:spcPct val="90000"/>
            </a:lnSpc>
            <a:spcBef>
              <a:spcPct val="0"/>
            </a:spcBef>
            <a:spcAft>
              <a:spcPct val="35000"/>
            </a:spcAft>
            <a:buNone/>
          </a:pPr>
          <a:r>
            <a:rPr lang="es-MX" sz="1050" kern="1200" dirty="0">
              <a:solidFill>
                <a:schemeClr val="tx1"/>
              </a:solidFill>
            </a:rPr>
            <a:t>INTRODUCCIÓN Y MARCO TEÓRICO</a:t>
          </a:r>
        </a:p>
        <a:p>
          <a:pPr marL="0" lvl="0" indent="0" algn="ctr" defTabSz="466725" rtl="0">
            <a:lnSpc>
              <a:spcPct val="90000"/>
            </a:lnSpc>
            <a:spcBef>
              <a:spcPct val="0"/>
            </a:spcBef>
            <a:spcAft>
              <a:spcPct val="35000"/>
            </a:spcAft>
            <a:buNone/>
          </a:pPr>
          <a:r>
            <a:rPr lang="es-MX" sz="1050" kern="1200" dirty="0">
              <a:solidFill>
                <a:schemeClr val="tx1"/>
              </a:solidFill>
            </a:rPr>
            <a:t> En ellos se presentan el problema de investigación y una revisión de la literatura científica relacionada con el informe. También se plantean los objetivos y la hipótesis de investigación y se especifican sus motivos y fundamentos.</a:t>
          </a:r>
        </a:p>
      </dsp:txBody>
      <dsp:txXfrm>
        <a:off x="0" y="2003701"/>
        <a:ext cx="3864333" cy="1168026"/>
      </dsp:txXfrm>
    </dsp:sp>
    <dsp:sp modelId="{D6E00AC5-5469-4E20-AA79-9922B7A63B18}">
      <dsp:nvSpPr>
        <dsp:cNvPr id="0" name=""/>
        <dsp:cNvSpPr/>
      </dsp:nvSpPr>
      <dsp:spPr>
        <a:xfrm>
          <a:off x="0" y="3171727"/>
          <a:ext cx="386433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EF0B5F-5DDC-41D9-9304-4856A166BC57}">
      <dsp:nvSpPr>
        <dsp:cNvPr id="0" name=""/>
        <dsp:cNvSpPr/>
      </dsp:nvSpPr>
      <dsp:spPr>
        <a:xfrm>
          <a:off x="0" y="3171727"/>
          <a:ext cx="3864333" cy="1168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ctr" defTabSz="466725" rtl="0">
            <a:lnSpc>
              <a:spcPct val="90000"/>
            </a:lnSpc>
            <a:spcBef>
              <a:spcPct val="0"/>
            </a:spcBef>
            <a:spcAft>
              <a:spcPct val="35000"/>
            </a:spcAft>
            <a:buNone/>
          </a:pPr>
          <a:r>
            <a:rPr lang="es-MX" sz="1050" kern="1200" dirty="0">
              <a:solidFill>
                <a:schemeClr val="tx1"/>
              </a:solidFill>
            </a:rPr>
            <a:t>MÉTODO</a:t>
          </a:r>
        </a:p>
        <a:p>
          <a:pPr marL="0" lvl="0" indent="0" algn="ctr" defTabSz="466725" rtl="0">
            <a:lnSpc>
              <a:spcPct val="90000"/>
            </a:lnSpc>
            <a:spcBef>
              <a:spcPct val="0"/>
            </a:spcBef>
            <a:spcAft>
              <a:spcPct val="35000"/>
            </a:spcAft>
            <a:buNone/>
          </a:pPr>
          <a:r>
            <a:rPr lang="es-MX" sz="1050" kern="1200" dirty="0">
              <a:solidFill>
                <a:schemeClr val="tx1"/>
              </a:solidFill>
            </a:rPr>
            <a:t>Describe cómo se hizo el levantamiento de la información o datos. Incluye una descripción de las personas u objetos estudiados, los instrumentos utilizados, los procedimientos empleados para recoger los datos y la definición de las variables de estudio.</a:t>
          </a:r>
        </a:p>
      </dsp:txBody>
      <dsp:txXfrm>
        <a:off x="0" y="3171727"/>
        <a:ext cx="3864333" cy="116802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E8F07-5CE3-49D3-A06F-41ED70223CD7}">
      <dsp:nvSpPr>
        <dsp:cNvPr id="0" name=""/>
        <dsp:cNvSpPr/>
      </dsp:nvSpPr>
      <dsp:spPr>
        <a:xfrm>
          <a:off x="0" y="0"/>
          <a:ext cx="372916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4E6CBE-D336-4BAE-B44B-CE73AA45ACD2}">
      <dsp:nvSpPr>
        <dsp:cNvPr id="0" name=""/>
        <dsp:cNvSpPr/>
      </dsp:nvSpPr>
      <dsp:spPr>
        <a:xfrm>
          <a:off x="0" y="0"/>
          <a:ext cx="3729161" cy="1094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ctr" defTabSz="488950" rtl="0">
            <a:lnSpc>
              <a:spcPct val="90000"/>
            </a:lnSpc>
            <a:spcBef>
              <a:spcPct val="0"/>
            </a:spcBef>
            <a:spcAft>
              <a:spcPct val="35000"/>
            </a:spcAft>
            <a:buNone/>
          </a:pPr>
          <a:r>
            <a:rPr lang="es-MX" sz="1100" kern="1200" dirty="0"/>
            <a:t>RESULTADOS</a:t>
          </a:r>
        </a:p>
        <a:p>
          <a:pPr marL="0" lvl="0" indent="0" algn="ctr" defTabSz="488950" rtl="0">
            <a:lnSpc>
              <a:spcPct val="90000"/>
            </a:lnSpc>
            <a:spcBef>
              <a:spcPct val="0"/>
            </a:spcBef>
            <a:spcAft>
              <a:spcPct val="35000"/>
            </a:spcAft>
            <a:buNone/>
          </a:pPr>
          <a:r>
            <a:rPr lang="es-MX" sz="1100" kern="1200" dirty="0"/>
            <a:t>Describe los resultados de la investigación. También se presentan las figuras, gráficas, cuadros o ilustraciones, así como los análisis estadísticos, en caso de existir.</a:t>
          </a:r>
          <a:endParaRPr lang="es-ES" sz="1100" kern="1200" dirty="0"/>
        </a:p>
      </dsp:txBody>
      <dsp:txXfrm>
        <a:off x="0" y="0"/>
        <a:ext cx="3729161" cy="1094098"/>
      </dsp:txXfrm>
    </dsp:sp>
    <dsp:sp modelId="{3832D9A6-7CAA-4B70-9317-CA888E514BB3}">
      <dsp:nvSpPr>
        <dsp:cNvPr id="0" name=""/>
        <dsp:cNvSpPr/>
      </dsp:nvSpPr>
      <dsp:spPr>
        <a:xfrm>
          <a:off x="0" y="1094097"/>
          <a:ext cx="3729161" cy="0"/>
        </a:xfrm>
        <a:prstGeom prst="line">
          <a:avLst/>
        </a:prstGeom>
        <a:solidFill>
          <a:schemeClr val="accent4">
            <a:hueOff val="3465231"/>
            <a:satOff val="-15989"/>
            <a:lumOff val="588"/>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CC7CF0-4B38-40DA-8832-6FFE2CA4A72E}">
      <dsp:nvSpPr>
        <dsp:cNvPr id="0" name=""/>
        <dsp:cNvSpPr/>
      </dsp:nvSpPr>
      <dsp:spPr>
        <a:xfrm>
          <a:off x="0" y="1094098"/>
          <a:ext cx="3729161" cy="1094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ctr" defTabSz="488950" rtl="0">
            <a:lnSpc>
              <a:spcPct val="90000"/>
            </a:lnSpc>
            <a:spcBef>
              <a:spcPct val="0"/>
            </a:spcBef>
            <a:spcAft>
              <a:spcPct val="35000"/>
            </a:spcAft>
            <a:buNone/>
          </a:pPr>
          <a:r>
            <a:rPr lang="es-MX" sz="1100" kern="1200" dirty="0"/>
            <a:t>CONCLUSIONES Y RECOMENDACIONES</a:t>
          </a:r>
        </a:p>
        <a:p>
          <a:pPr marL="0" lvl="0" indent="0" algn="ctr" defTabSz="488950" rtl="0">
            <a:lnSpc>
              <a:spcPct val="90000"/>
            </a:lnSpc>
            <a:spcBef>
              <a:spcPct val="0"/>
            </a:spcBef>
            <a:spcAft>
              <a:spcPct val="35000"/>
            </a:spcAft>
            <a:buNone/>
          </a:pPr>
          <a:r>
            <a:rPr lang="es-MX" sz="1100" kern="1200" dirty="0"/>
            <a:t>Presenta un análisis de los resultados, estableciendo una comparación con otras investigaciones y teorías sobre el mismo tema, que ya fueron mencionadas en el marco teórico; se comentan posibles investigaciones futuras y limitaciones metodológicas.</a:t>
          </a:r>
        </a:p>
      </dsp:txBody>
      <dsp:txXfrm>
        <a:off x="0" y="1094098"/>
        <a:ext cx="3729161" cy="1094098"/>
      </dsp:txXfrm>
    </dsp:sp>
    <dsp:sp modelId="{029A8D64-E295-4384-B3A4-8FB941AE5222}">
      <dsp:nvSpPr>
        <dsp:cNvPr id="0" name=""/>
        <dsp:cNvSpPr/>
      </dsp:nvSpPr>
      <dsp:spPr>
        <a:xfrm>
          <a:off x="0" y="2188195"/>
          <a:ext cx="3729161" cy="0"/>
        </a:xfrm>
        <a:prstGeom prst="line">
          <a:avLst/>
        </a:prstGeom>
        <a:solidFill>
          <a:schemeClr val="accent4">
            <a:hueOff val="6930461"/>
            <a:satOff val="-31979"/>
            <a:lumOff val="1177"/>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64D499-334F-4351-92AB-0C053DA8D43B}">
      <dsp:nvSpPr>
        <dsp:cNvPr id="0" name=""/>
        <dsp:cNvSpPr/>
      </dsp:nvSpPr>
      <dsp:spPr>
        <a:xfrm>
          <a:off x="0" y="2188196"/>
          <a:ext cx="3729161" cy="1094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ctr" defTabSz="488950" rtl="0">
            <a:lnSpc>
              <a:spcPct val="90000"/>
            </a:lnSpc>
            <a:spcBef>
              <a:spcPct val="0"/>
            </a:spcBef>
            <a:spcAft>
              <a:spcPct val="35000"/>
            </a:spcAft>
            <a:buNone/>
          </a:pPr>
          <a:r>
            <a:rPr lang="es-MX" sz="1100" kern="1200" dirty="0"/>
            <a:t>BIBLIOGRAFÍA</a:t>
          </a:r>
        </a:p>
        <a:p>
          <a:pPr marL="0" lvl="0" indent="0" algn="ctr" defTabSz="488950" rtl="0">
            <a:lnSpc>
              <a:spcPct val="90000"/>
            </a:lnSpc>
            <a:spcBef>
              <a:spcPct val="0"/>
            </a:spcBef>
            <a:spcAft>
              <a:spcPct val="35000"/>
            </a:spcAft>
            <a:buNone/>
          </a:pPr>
          <a:r>
            <a:rPr lang="es-MX" sz="1100" kern="1200" dirty="0"/>
            <a:t>Aquí se enlistan los diversos materiales de consulta citados en el texto con la finalidad de que el lector disponga de la información necesaria acerca de las fuentes originales, por si desea recurrir a ellas.</a:t>
          </a:r>
        </a:p>
      </dsp:txBody>
      <dsp:txXfrm>
        <a:off x="0" y="2188196"/>
        <a:ext cx="3729161" cy="1094098"/>
      </dsp:txXfrm>
    </dsp:sp>
    <dsp:sp modelId="{9E187EFE-F9B5-483C-A68D-1D2E96E39BBD}">
      <dsp:nvSpPr>
        <dsp:cNvPr id="0" name=""/>
        <dsp:cNvSpPr/>
      </dsp:nvSpPr>
      <dsp:spPr>
        <a:xfrm>
          <a:off x="0" y="3282293"/>
          <a:ext cx="3729161" cy="0"/>
        </a:xfrm>
        <a:prstGeom prst="line">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818840-AEF2-48CF-B076-7A4A16D32E28}">
      <dsp:nvSpPr>
        <dsp:cNvPr id="0" name=""/>
        <dsp:cNvSpPr/>
      </dsp:nvSpPr>
      <dsp:spPr>
        <a:xfrm>
          <a:off x="0" y="3282294"/>
          <a:ext cx="3729161" cy="1094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ctr" defTabSz="488950" rtl="0">
            <a:lnSpc>
              <a:spcPct val="90000"/>
            </a:lnSpc>
            <a:spcBef>
              <a:spcPct val="0"/>
            </a:spcBef>
            <a:spcAft>
              <a:spcPct val="35000"/>
            </a:spcAft>
            <a:buNone/>
          </a:pPr>
          <a:r>
            <a:rPr lang="es-MX" sz="1100" kern="1200" dirty="0"/>
            <a:t>ANEXOS</a:t>
          </a:r>
        </a:p>
        <a:p>
          <a:pPr marL="0" lvl="0" indent="0" algn="ctr" defTabSz="488950" rtl="0">
            <a:lnSpc>
              <a:spcPct val="90000"/>
            </a:lnSpc>
            <a:spcBef>
              <a:spcPct val="0"/>
            </a:spcBef>
            <a:spcAft>
              <a:spcPct val="35000"/>
            </a:spcAft>
            <a:buNone/>
          </a:pPr>
          <a:r>
            <a:rPr lang="es-MX" sz="1100" kern="1200" dirty="0"/>
            <a:t>Se anexan documentos como: el formato de las pruebas aplicadas, la guía de observación con la que se trabajó, etc.</a:t>
          </a:r>
        </a:p>
      </dsp:txBody>
      <dsp:txXfrm>
        <a:off x="0" y="3282294"/>
        <a:ext cx="3729161" cy="109409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131AD-0951-4FB8-8C1D-05580B324D30}">
      <dsp:nvSpPr>
        <dsp:cNvPr id="0" name=""/>
        <dsp:cNvSpPr/>
      </dsp:nvSpPr>
      <dsp:spPr>
        <a:xfrm>
          <a:off x="3233733" y="1107850"/>
          <a:ext cx="1419232" cy="1419406"/>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5B370AF-6AD6-427E-9E5D-C6CCE60C1523}">
      <dsp:nvSpPr>
        <dsp:cNvPr id="0" name=""/>
        <dsp:cNvSpPr/>
      </dsp:nvSpPr>
      <dsp:spPr>
        <a:xfrm>
          <a:off x="3130248" y="0"/>
          <a:ext cx="1626203" cy="87026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rtl="0">
            <a:lnSpc>
              <a:spcPct val="90000"/>
            </a:lnSpc>
            <a:spcBef>
              <a:spcPct val="0"/>
            </a:spcBef>
            <a:spcAft>
              <a:spcPct val="35000"/>
            </a:spcAft>
            <a:buNone/>
          </a:pPr>
          <a:r>
            <a:rPr lang="es-MX" sz="2100" kern="1200"/>
            <a:t>Lenguaje</a:t>
          </a:r>
        </a:p>
      </dsp:txBody>
      <dsp:txXfrm>
        <a:off x="3130248" y="0"/>
        <a:ext cx="1626203" cy="870267"/>
      </dsp:txXfrm>
    </dsp:sp>
    <dsp:sp modelId="{A5F19B62-4E83-4BCD-B7D9-0AB41AD9C53F}">
      <dsp:nvSpPr>
        <dsp:cNvPr id="0" name=""/>
        <dsp:cNvSpPr/>
      </dsp:nvSpPr>
      <dsp:spPr>
        <a:xfrm>
          <a:off x="3650041" y="1308012"/>
          <a:ext cx="1419232" cy="1419406"/>
        </a:xfrm>
        <a:prstGeom prst="ellipse">
          <a:avLst/>
        </a:prstGeom>
        <a:solidFill>
          <a:schemeClr val="accent4">
            <a:alpha val="50000"/>
            <a:hueOff val="1732615"/>
            <a:satOff val="-7995"/>
            <a:lumOff val="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0543373-1088-4D2A-8796-19E1A185FECA}">
      <dsp:nvSpPr>
        <dsp:cNvPr id="0" name=""/>
        <dsp:cNvSpPr/>
      </dsp:nvSpPr>
      <dsp:spPr>
        <a:xfrm>
          <a:off x="5244313" y="826754"/>
          <a:ext cx="1537501" cy="9572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rtl="0">
            <a:lnSpc>
              <a:spcPct val="90000"/>
            </a:lnSpc>
            <a:spcBef>
              <a:spcPct val="0"/>
            </a:spcBef>
            <a:spcAft>
              <a:spcPct val="35000"/>
            </a:spcAft>
            <a:buNone/>
          </a:pPr>
          <a:r>
            <a:rPr lang="es-MX" sz="2100" kern="1200"/>
            <a:t>Estilo</a:t>
          </a:r>
        </a:p>
      </dsp:txBody>
      <dsp:txXfrm>
        <a:off x="5244313" y="826754"/>
        <a:ext cx="1537501" cy="957294"/>
      </dsp:txXfrm>
    </dsp:sp>
    <dsp:sp modelId="{B9A47BE4-0991-471F-81C0-4410ABA3D499}">
      <dsp:nvSpPr>
        <dsp:cNvPr id="0" name=""/>
        <dsp:cNvSpPr/>
      </dsp:nvSpPr>
      <dsp:spPr>
        <a:xfrm>
          <a:off x="3752344" y="1758375"/>
          <a:ext cx="1419232" cy="1419406"/>
        </a:xfrm>
        <a:prstGeom prst="ellipse">
          <a:avLst/>
        </a:prstGeom>
        <a:solidFill>
          <a:schemeClr val="accent4">
            <a:alpha val="50000"/>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90CFF1D-ADC0-45EB-913A-6CF69DFEED00}">
      <dsp:nvSpPr>
        <dsp:cNvPr id="0" name=""/>
        <dsp:cNvSpPr/>
      </dsp:nvSpPr>
      <dsp:spPr>
        <a:xfrm>
          <a:off x="5392149" y="2045128"/>
          <a:ext cx="1507934" cy="102256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rtl="0">
            <a:lnSpc>
              <a:spcPct val="90000"/>
            </a:lnSpc>
            <a:spcBef>
              <a:spcPct val="0"/>
            </a:spcBef>
            <a:spcAft>
              <a:spcPct val="35000"/>
            </a:spcAft>
            <a:buNone/>
          </a:pPr>
          <a:r>
            <a:rPr lang="es-MX" sz="2100" kern="1200"/>
            <a:t>Revisión metodológica</a:t>
          </a:r>
        </a:p>
      </dsp:txBody>
      <dsp:txXfrm>
        <a:off x="5392149" y="2045128"/>
        <a:ext cx="1507934" cy="1022564"/>
      </dsp:txXfrm>
    </dsp:sp>
    <dsp:sp modelId="{74D26D31-5F3D-48F7-910F-3E2EEDE18E09}">
      <dsp:nvSpPr>
        <dsp:cNvPr id="0" name=""/>
        <dsp:cNvSpPr/>
      </dsp:nvSpPr>
      <dsp:spPr>
        <a:xfrm>
          <a:off x="3464359" y="2119536"/>
          <a:ext cx="1419232" cy="1419406"/>
        </a:xfrm>
        <a:prstGeom prst="ellipse">
          <a:avLst/>
        </a:prstGeom>
        <a:solidFill>
          <a:schemeClr val="accent4">
            <a:alpha val="50000"/>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00F4346-CBB9-42FF-BF59-B70FEC9149DF}">
      <dsp:nvSpPr>
        <dsp:cNvPr id="0" name=""/>
        <dsp:cNvSpPr/>
      </dsp:nvSpPr>
      <dsp:spPr>
        <a:xfrm>
          <a:off x="4741668" y="3415800"/>
          <a:ext cx="1626203" cy="9355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rtl="0">
            <a:lnSpc>
              <a:spcPct val="90000"/>
            </a:lnSpc>
            <a:spcBef>
              <a:spcPct val="0"/>
            </a:spcBef>
            <a:spcAft>
              <a:spcPct val="35000"/>
            </a:spcAft>
            <a:buNone/>
          </a:pPr>
          <a:r>
            <a:rPr lang="es-MX" sz="2100" kern="1200"/>
            <a:t>Tipos de citas</a:t>
          </a:r>
        </a:p>
      </dsp:txBody>
      <dsp:txXfrm>
        <a:off x="4741668" y="3415800"/>
        <a:ext cx="1626203" cy="935537"/>
      </dsp:txXfrm>
    </dsp:sp>
    <dsp:sp modelId="{009766AE-0C98-4DC2-BE73-9074A33FE079}">
      <dsp:nvSpPr>
        <dsp:cNvPr id="0" name=""/>
        <dsp:cNvSpPr/>
      </dsp:nvSpPr>
      <dsp:spPr>
        <a:xfrm>
          <a:off x="3003108" y="2119536"/>
          <a:ext cx="1419232" cy="1419406"/>
        </a:xfrm>
        <a:prstGeom prst="ellipse">
          <a:avLst/>
        </a:prstGeom>
        <a:solidFill>
          <a:schemeClr val="accent4">
            <a:alpha val="50000"/>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A944478-0EF0-445B-94F5-30C0EB4B421B}">
      <dsp:nvSpPr>
        <dsp:cNvPr id="0" name=""/>
        <dsp:cNvSpPr/>
      </dsp:nvSpPr>
      <dsp:spPr>
        <a:xfrm>
          <a:off x="1518827" y="3415800"/>
          <a:ext cx="1626203" cy="9355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rtl="0">
            <a:lnSpc>
              <a:spcPct val="90000"/>
            </a:lnSpc>
            <a:spcBef>
              <a:spcPct val="0"/>
            </a:spcBef>
            <a:spcAft>
              <a:spcPct val="35000"/>
            </a:spcAft>
            <a:buNone/>
          </a:pPr>
          <a:r>
            <a:rPr lang="es-MX" sz="2100" kern="1200"/>
            <a:t>Formato</a:t>
          </a:r>
        </a:p>
      </dsp:txBody>
      <dsp:txXfrm>
        <a:off x="1518827" y="3415800"/>
        <a:ext cx="1626203" cy="935537"/>
      </dsp:txXfrm>
    </dsp:sp>
    <dsp:sp modelId="{8F19918C-C687-4FA2-A0B0-320AA835D0A5}">
      <dsp:nvSpPr>
        <dsp:cNvPr id="0" name=""/>
        <dsp:cNvSpPr/>
      </dsp:nvSpPr>
      <dsp:spPr>
        <a:xfrm>
          <a:off x="2715122" y="1758375"/>
          <a:ext cx="1419232" cy="1419406"/>
        </a:xfrm>
        <a:prstGeom prst="ellipse">
          <a:avLst/>
        </a:prstGeom>
        <a:solidFill>
          <a:schemeClr val="accent4">
            <a:alpha val="50000"/>
            <a:hueOff val="8663077"/>
            <a:satOff val="-39973"/>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97F47DF-F4B1-4004-A2BE-A52D6D59A9AF}">
      <dsp:nvSpPr>
        <dsp:cNvPr id="0" name=""/>
        <dsp:cNvSpPr/>
      </dsp:nvSpPr>
      <dsp:spPr>
        <a:xfrm>
          <a:off x="986615" y="2045128"/>
          <a:ext cx="1507934" cy="102256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rtl="0">
            <a:lnSpc>
              <a:spcPct val="90000"/>
            </a:lnSpc>
            <a:spcBef>
              <a:spcPct val="0"/>
            </a:spcBef>
            <a:spcAft>
              <a:spcPct val="35000"/>
            </a:spcAft>
            <a:buNone/>
          </a:pPr>
          <a:r>
            <a:rPr lang="es-MX" sz="2100" kern="1200"/>
            <a:t>Borradores </a:t>
          </a:r>
        </a:p>
      </dsp:txBody>
      <dsp:txXfrm>
        <a:off x="986615" y="2045128"/>
        <a:ext cx="1507934" cy="1022564"/>
      </dsp:txXfrm>
    </dsp:sp>
    <dsp:sp modelId="{913E2B34-6FE6-4E95-A550-F5C48A4BBB03}">
      <dsp:nvSpPr>
        <dsp:cNvPr id="0" name=""/>
        <dsp:cNvSpPr/>
      </dsp:nvSpPr>
      <dsp:spPr>
        <a:xfrm>
          <a:off x="2817425" y="1308012"/>
          <a:ext cx="1419232" cy="1419406"/>
        </a:xfrm>
        <a:prstGeom prst="ellipse">
          <a:avLst/>
        </a:prstGeom>
        <a:solidFill>
          <a:schemeClr val="accent4">
            <a:alpha val="50000"/>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35055D2-D7BE-4825-A10E-F6AABEEF134D}">
      <dsp:nvSpPr>
        <dsp:cNvPr id="0" name=""/>
        <dsp:cNvSpPr/>
      </dsp:nvSpPr>
      <dsp:spPr>
        <a:xfrm>
          <a:off x="1104885" y="826754"/>
          <a:ext cx="1537501" cy="9572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rtl="0">
            <a:lnSpc>
              <a:spcPct val="90000"/>
            </a:lnSpc>
            <a:spcBef>
              <a:spcPct val="0"/>
            </a:spcBef>
            <a:spcAft>
              <a:spcPct val="35000"/>
            </a:spcAft>
            <a:buNone/>
          </a:pPr>
          <a:r>
            <a:rPr lang="es-MX" sz="2100" kern="1200"/>
            <a:t>Revisiones</a:t>
          </a:r>
        </a:p>
      </dsp:txBody>
      <dsp:txXfrm>
        <a:off x="1104885" y="826754"/>
        <a:ext cx="1537501" cy="9572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36508-8429-4C2E-8774-C2D81AA76AEB}">
      <dsp:nvSpPr>
        <dsp:cNvPr id="0" name=""/>
        <dsp:cNvSpPr/>
      </dsp:nvSpPr>
      <dsp:spPr>
        <a:xfrm>
          <a:off x="6042149" y="5497045"/>
          <a:ext cx="480660" cy="91440"/>
        </a:xfrm>
        <a:custGeom>
          <a:avLst/>
          <a:gdLst/>
          <a:ahLst/>
          <a:cxnLst/>
          <a:rect l="0" t="0" r="0" b="0"/>
          <a:pathLst>
            <a:path>
              <a:moveTo>
                <a:pt x="0" y="45720"/>
              </a:moveTo>
              <a:lnTo>
                <a:pt x="240330" y="45720"/>
              </a:lnTo>
              <a:lnTo>
                <a:pt x="240330" y="53670"/>
              </a:lnTo>
              <a:lnTo>
                <a:pt x="480660" y="536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270462" y="5530747"/>
        <a:ext cx="24036" cy="24036"/>
      </dsp:txXfrm>
    </dsp:sp>
    <dsp:sp modelId="{F61ED343-095A-4187-8D79-2DD6D82F3447}">
      <dsp:nvSpPr>
        <dsp:cNvPr id="0" name=""/>
        <dsp:cNvSpPr/>
      </dsp:nvSpPr>
      <dsp:spPr>
        <a:xfrm>
          <a:off x="3380798" y="3415234"/>
          <a:ext cx="417057" cy="2127531"/>
        </a:xfrm>
        <a:custGeom>
          <a:avLst/>
          <a:gdLst/>
          <a:ahLst/>
          <a:cxnLst/>
          <a:rect l="0" t="0" r="0" b="0"/>
          <a:pathLst>
            <a:path>
              <a:moveTo>
                <a:pt x="0" y="0"/>
              </a:moveTo>
              <a:lnTo>
                <a:pt x="208528" y="0"/>
              </a:lnTo>
              <a:lnTo>
                <a:pt x="208528" y="2127531"/>
              </a:lnTo>
              <a:lnTo>
                <a:pt x="417057" y="21275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3535126" y="4424799"/>
        <a:ext cx="108401" cy="108401"/>
      </dsp:txXfrm>
    </dsp:sp>
    <dsp:sp modelId="{57AC3260-783E-4785-B7E0-9118BBD43307}">
      <dsp:nvSpPr>
        <dsp:cNvPr id="0" name=""/>
        <dsp:cNvSpPr/>
      </dsp:nvSpPr>
      <dsp:spPr>
        <a:xfrm>
          <a:off x="6073951" y="4327056"/>
          <a:ext cx="448858" cy="91440"/>
        </a:xfrm>
        <a:custGeom>
          <a:avLst/>
          <a:gdLst/>
          <a:ahLst/>
          <a:cxnLst/>
          <a:rect l="0" t="0" r="0" b="0"/>
          <a:pathLst>
            <a:path>
              <a:moveTo>
                <a:pt x="0" y="45720"/>
              </a:moveTo>
              <a:lnTo>
                <a:pt x="448858"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287159" y="4361554"/>
        <a:ext cx="22442" cy="22442"/>
      </dsp:txXfrm>
    </dsp:sp>
    <dsp:sp modelId="{14A9BB1F-D36A-4A05-A3D9-BF1AF9F1B4EE}">
      <dsp:nvSpPr>
        <dsp:cNvPr id="0" name=""/>
        <dsp:cNvSpPr/>
      </dsp:nvSpPr>
      <dsp:spPr>
        <a:xfrm>
          <a:off x="3380798" y="3415234"/>
          <a:ext cx="448858" cy="957542"/>
        </a:xfrm>
        <a:custGeom>
          <a:avLst/>
          <a:gdLst/>
          <a:ahLst/>
          <a:cxnLst/>
          <a:rect l="0" t="0" r="0" b="0"/>
          <a:pathLst>
            <a:path>
              <a:moveTo>
                <a:pt x="0" y="0"/>
              </a:moveTo>
              <a:lnTo>
                <a:pt x="224429" y="0"/>
              </a:lnTo>
              <a:lnTo>
                <a:pt x="224429" y="957542"/>
              </a:lnTo>
              <a:lnTo>
                <a:pt x="448858" y="9575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578789" y="3867567"/>
        <a:ext cx="52876" cy="52876"/>
      </dsp:txXfrm>
    </dsp:sp>
    <dsp:sp modelId="{BF55529C-2885-4F42-8393-8BA929FAFC45}">
      <dsp:nvSpPr>
        <dsp:cNvPr id="0" name=""/>
        <dsp:cNvSpPr/>
      </dsp:nvSpPr>
      <dsp:spPr>
        <a:xfrm>
          <a:off x="6073951" y="2782540"/>
          <a:ext cx="448858" cy="91440"/>
        </a:xfrm>
        <a:custGeom>
          <a:avLst/>
          <a:gdLst/>
          <a:ahLst/>
          <a:cxnLst/>
          <a:rect l="0" t="0" r="0" b="0"/>
          <a:pathLst>
            <a:path>
              <a:moveTo>
                <a:pt x="0" y="45720"/>
              </a:moveTo>
              <a:lnTo>
                <a:pt x="448858"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287159" y="2817039"/>
        <a:ext cx="22442" cy="22442"/>
      </dsp:txXfrm>
    </dsp:sp>
    <dsp:sp modelId="{0DE56ED3-75DF-40C2-B4F4-F6AC4FB72455}">
      <dsp:nvSpPr>
        <dsp:cNvPr id="0" name=""/>
        <dsp:cNvSpPr/>
      </dsp:nvSpPr>
      <dsp:spPr>
        <a:xfrm>
          <a:off x="3380798" y="2828260"/>
          <a:ext cx="448858" cy="586973"/>
        </a:xfrm>
        <a:custGeom>
          <a:avLst/>
          <a:gdLst/>
          <a:ahLst/>
          <a:cxnLst/>
          <a:rect l="0" t="0" r="0" b="0"/>
          <a:pathLst>
            <a:path>
              <a:moveTo>
                <a:pt x="0" y="586973"/>
              </a:moveTo>
              <a:lnTo>
                <a:pt x="224429" y="586973"/>
              </a:lnTo>
              <a:lnTo>
                <a:pt x="224429" y="0"/>
              </a:lnTo>
              <a:lnTo>
                <a:pt x="448858"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586754" y="3103274"/>
        <a:ext cx="36946" cy="36946"/>
      </dsp:txXfrm>
    </dsp:sp>
    <dsp:sp modelId="{EA73B533-DAC4-43BC-BC98-01E4F2C224B7}">
      <dsp:nvSpPr>
        <dsp:cNvPr id="0" name=""/>
        <dsp:cNvSpPr/>
      </dsp:nvSpPr>
      <dsp:spPr>
        <a:xfrm>
          <a:off x="6073951" y="1234032"/>
          <a:ext cx="448858" cy="91440"/>
        </a:xfrm>
        <a:custGeom>
          <a:avLst/>
          <a:gdLst/>
          <a:ahLst/>
          <a:cxnLst/>
          <a:rect l="0" t="0" r="0" b="0"/>
          <a:pathLst>
            <a:path>
              <a:moveTo>
                <a:pt x="0" y="45720"/>
              </a:moveTo>
              <a:lnTo>
                <a:pt x="448858"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287159" y="1268530"/>
        <a:ext cx="22442" cy="22442"/>
      </dsp:txXfrm>
    </dsp:sp>
    <dsp:sp modelId="{C2E4BA9F-51FD-47B8-AE2B-D0111B84BC73}">
      <dsp:nvSpPr>
        <dsp:cNvPr id="0" name=""/>
        <dsp:cNvSpPr/>
      </dsp:nvSpPr>
      <dsp:spPr>
        <a:xfrm>
          <a:off x="3380798" y="1279752"/>
          <a:ext cx="448858" cy="2135481"/>
        </a:xfrm>
        <a:custGeom>
          <a:avLst/>
          <a:gdLst/>
          <a:ahLst/>
          <a:cxnLst/>
          <a:rect l="0" t="0" r="0" b="0"/>
          <a:pathLst>
            <a:path>
              <a:moveTo>
                <a:pt x="0" y="2135481"/>
              </a:moveTo>
              <a:lnTo>
                <a:pt x="224429" y="2135481"/>
              </a:lnTo>
              <a:lnTo>
                <a:pt x="224429" y="0"/>
              </a:lnTo>
              <a:lnTo>
                <a:pt x="448858"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3550674" y="2292939"/>
        <a:ext cx="109107" cy="109107"/>
      </dsp:txXfrm>
    </dsp:sp>
    <dsp:sp modelId="{A2420BA4-53C9-497A-ABCA-E3EC495EF7C4}">
      <dsp:nvSpPr>
        <dsp:cNvPr id="0" name=""/>
        <dsp:cNvSpPr/>
      </dsp:nvSpPr>
      <dsp:spPr>
        <a:xfrm>
          <a:off x="687645" y="3369514"/>
          <a:ext cx="448858" cy="91440"/>
        </a:xfrm>
        <a:custGeom>
          <a:avLst/>
          <a:gdLst/>
          <a:ahLst/>
          <a:cxnLst/>
          <a:rect l="0" t="0" r="0" b="0"/>
          <a:pathLst>
            <a:path>
              <a:moveTo>
                <a:pt x="0" y="45720"/>
              </a:moveTo>
              <a:lnTo>
                <a:pt x="448858"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900853" y="3404012"/>
        <a:ext cx="22442" cy="22442"/>
      </dsp:txXfrm>
    </dsp:sp>
    <dsp:sp modelId="{DE43ED9D-516C-446D-844B-113757CE3E9A}">
      <dsp:nvSpPr>
        <dsp:cNvPr id="0" name=""/>
        <dsp:cNvSpPr/>
      </dsp:nvSpPr>
      <dsp:spPr>
        <a:xfrm rot="16200000">
          <a:off x="-1455093" y="3073116"/>
          <a:ext cx="3601242" cy="684236"/>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ES" sz="2300" kern="1200" dirty="0">
              <a:solidFill>
                <a:schemeClr val="tx1"/>
              </a:solidFill>
            </a:rPr>
            <a:t>TIPOS DE ESTUDIOS ADMINISTRATIVOS</a:t>
          </a:r>
        </a:p>
      </dsp:txBody>
      <dsp:txXfrm>
        <a:off x="-1455093" y="3073116"/>
        <a:ext cx="3601242" cy="684236"/>
      </dsp:txXfrm>
    </dsp:sp>
    <dsp:sp modelId="{D065FF53-7A6D-4771-9879-A2A87A5E846A}">
      <dsp:nvSpPr>
        <dsp:cNvPr id="0" name=""/>
        <dsp:cNvSpPr/>
      </dsp:nvSpPr>
      <dsp:spPr>
        <a:xfrm>
          <a:off x="1136504" y="3073116"/>
          <a:ext cx="2244294" cy="684236"/>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t>DE ACUERDO A SUS OBJETIVOS</a:t>
          </a:r>
        </a:p>
      </dsp:txBody>
      <dsp:txXfrm>
        <a:off x="1136504" y="3073116"/>
        <a:ext cx="2244294" cy="684236"/>
      </dsp:txXfrm>
    </dsp:sp>
    <dsp:sp modelId="{DFE61B5C-5D20-4C3A-B37B-9D6FFA7E9D84}">
      <dsp:nvSpPr>
        <dsp:cNvPr id="0" name=""/>
        <dsp:cNvSpPr/>
      </dsp:nvSpPr>
      <dsp:spPr>
        <a:xfrm>
          <a:off x="3829657" y="937634"/>
          <a:ext cx="2244294" cy="684236"/>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solidFill>
                <a:schemeClr val="tx1"/>
              </a:solidFill>
            </a:rPr>
            <a:t>EXPLORATORIOS</a:t>
          </a:r>
        </a:p>
      </dsp:txBody>
      <dsp:txXfrm>
        <a:off x="3829657" y="937634"/>
        <a:ext cx="2244294" cy="684236"/>
      </dsp:txXfrm>
    </dsp:sp>
    <dsp:sp modelId="{504390BE-DB98-4DF1-A916-84032C7A0D68}">
      <dsp:nvSpPr>
        <dsp:cNvPr id="0" name=""/>
        <dsp:cNvSpPr/>
      </dsp:nvSpPr>
      <dsp:spPr>
        <a:xfrm>
          <a:off x="6522810" y="610996"/>
          <a:ext cx="2244294" cy="1337510"/>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solidFill>
                <a:schemeClr val="tx1"/>
              </a:solidFill>
            </a:rPr>
            <a:t>Son aquellos que se realizan sobre temas relativamente nuevos o de los que se conoce muy poco.</a:t>
          </a:r>
        </a:p>
      </dsp:txBody>
      <dsp:txXfrm>
        <a:off x="6522810" y="610996"/>
        <a:ext cx="2244294" cy="1337510"/>
      </dsp:txXfrm>
    </dsp:sp>
    <dsp:sp modelId="{4442D08F-3C7E-4C73-883D-9794C1848758}">
      <dsp:nvSpPr>
        <dsp:cNvPr id="0" name=""/>
        <dsp:cNvSpPr/>
      </dsp:nvSpPr>
      <dsp:spPr>
        <a:xfrm>
          <a:off x="3829657" y="2486142"/>
          <a:ext cx="2244294" cy="684236"/>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solidFill>
                <a:schemeClr val="tx1"/>
              </a:solidFill>
            </a:rPr>
            <a:t>DECRIPTIVOS</a:t>
          </a:r>
        </a:p>
      </dsp:txBody>
      <dsp:txXfrm>
        <a:off x="3829657" y="2486142"/>
        <a:ext cx="2244294" cy="684236"/>
      </dsp:txXfrm>
    </dsp:sp>
    <dsp:sp modelId="{1DDAE2F0-D332-4585-820F-4EF722E885C1}">
      <dsp:nvSpPr>
        <dsp:cNvPr id="0" name=""/>
        <dsp:cNvSpPr/>
      </dsp:nvSpPr>
      <dsp:spPr>
        <a:xfrm>
          <a:off x="6522810" y="2119566"/>
          <a:ext cx="2244294" cy="1417388"/>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solidFill>
                <a:schemeClr val="tx1"/>
              </a:solidFill>
            </a:rPr>
            <a:t>Son aquellos que tienen como propósito el obtener un panorama más preciso de la magnitud de los problemas.</a:t>
          </a:r>
        </a:p>
      </dsp:txBody>
      <dsp:txXfrm>
        <a:off x="6522810" y="2119566"/>
        <a:ext cx="2244294" cy="1417388"/>
      </dsp:txXfrm>
    </dsp:sp>
    <dsp:sp modelId="{30022DEA-9A3E-415A-A94B-964171F7BD4E}">
      <dsp:nvSpPr>
        <dsp:cNvPr id="0" name=""/>
        <dsp:cNvSpPr/>
      </dsp:nvSpPr>
      <dsp:spPr>
        <a:xfrm>
          <a:off x="3829657" y="4030658"/>
          <a:ext cx="2244294" cy="684236"/>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solidFill>
                <a:schemeClr val="tx1"/>
              </a:solidFill>
            </a:rPr>
            <a:t>EXPLICATIVOS / PREDICTIVOS</a:t>
          </a:r>
        </a:p>
      </dsp:txBody>
      <dsp:txXfrm>
        <a:off x="3829657" y="4030658"/>
        <a:ext cx="2244294" cy="684236"/>
      </dsp:txXfrm>
    </dsp:sp>
    <dsp:sp modelId="{0193AFE3-7DA0-43F0-A2A6-40F95F207E11}">
      <dsp:nvSpPr>
        <dsp:cNvPr id="0" name=""/>
        <dsp:cNvSpPr/>
      </dsp:nvSpPr>
      <dsp:spPr>
        <a:xfrm>
          <a:off x="6522810" y="3708013"/>
          <a:ext cx="2244294" cy="1329525"/>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solidFill>
                <a:schemeClr val="tx1"/>
              </a:solidFill>
            </a:rPr>
            <a:t>Buscan determinar las causas esenciales  de los fenómenos y establecer  predicciones.</a:t>
          </a:r>
        </a:p>
      </dsp:txBody>
      <dsp:txXfrm>
        <a:off x="6522810" y="3708013"/>
        <a:ext cx="2244294" cy="1329525"/>
      </dsp:txXfrm>
    </dsp:sp>
    <dsp:sp modelId="{E4785ABB-B630-4D85-AD5F-0A50313CD60A}">
      <dsp:nvSpPr>
        <dsp:cNvPr id="0" name=""/>
        <dsp:cNvSpPr/>
      </dsp:nvSpPr>
      <dsp:spPr>
        <a:xfrm>
          <a:off x="3797855" y="5200647"/>
          <a:ext cx="2244294" cy="684236"/>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solidFill>
                <a:schemeClr val="tx1"/>
              </a:solidFill>
            </a:rPr>
            <a:t>CORRELACIONALES</a:t>
          </a:r>
        </a:p>
      </dsp:txBody>
      <dsp:txXfrm>
        <a:off x="3797855" y="5200647"/>
        <a:ext cx="2244294" cy="684236"/>
      </dsp:txXfrm>
    </dsp:sp>
    <dsp:sp modelId="{F38EBFD1-6E68-4021-B3FB-15EAE22121BA}">
      <dsp:nvSpPr>
        <dsp:cNvPr id="0" name=""/>
        <dsp:cNvSpPr/>
      </dsp:nvSpPr>
      <dsp:spPr>
        <a:xfrm>
          <a:off x="6522810" y="5208597"/>
          <a:ext cx="2244294" cy="684236"/>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solidFill>
                <a:schemeClr val="tx1"/>
              </a:solidFill>
            </a:rPr>
            <a:t>Buscan establecer el grado de relación entre dos o mas variables, pero sin llegar a una explicación de causa y efecto.</a:t>
          </a:r>
        </a:p>
      </dsp:txBody>
      <dsp:txXfrm>
        <a:off x="6522810" y="5208597"/>
        <a:ext cx="2244294" cy="68423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013BA-DE6F-4EB2-B1C7-F2CD77887689}">
      <dsp:nvSpPr>
        <dsp:cNvPr id="0" name=""/>
        <dsp:cNvSpPr/>
      </dsp:nvSpPr>
      <dsp:spPr>
        <a:xfrm>
          <a:off x="0" y="0"/>
          <a:ext cx="508038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B16C60-4868-4B80-8E84-E7CCC2C401A4}">
      <dsp:nvSpPr>
        <dsp:cNvPr id="0" name=""/>
        <dsp:cNvSpPr/>
      </dsp:nvSpPr>
      <dsp:spPr>
        <a:xfrm>
          <a:off x="0" y="0"/>
          <a:ext cx="5080387" cy="69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ctr" defTabSz="466725" rtl="0">
            <a:lnSpc>
              <a:spcPct val="90000"/>
            </a:lnSpc>
            <a:spcBef>
              <a:spcPct val="0"/>
            </a:spcBef>
            <a:spcAft>
              <a:spcPct val="35000"/>
            </a:spcAft>
            <a:buNone/>
          </a:pPr>
          <a:r>
            <a:rPr lang="es-MX" sz="1050" kern="1200" dirty="0"/>
            <a:t>SENCILLEZ</a:t>
          </a:r>
        </a:p>
        <a:p>
          <a:pPr marL="0" lvl="0" indent="0" algn="just" defTabSz="466725" rtl="0">
            <a:lnSpc>
              <a:spcPct val="90000"/>
            </a:lnSpc>
            <a:spcBef>
              <a:spcPct val="0"/>
            </a:spcBef>
            <a:spcAft>
              <a:spcPct val="35000"/>
            </a:spcAft>
            <a:buNone/>
          </a:pPr>
          <a:r>
            <a:rPr lang="es-MX" sz="1050" kern="1200" dirty="0"/>
            <a:t>Se refiere a una redacción llana o ausente de afectación y rebuscamiento, utiliza frases de fácil comprensión. La sencillez sin vulgaridad imprime a la redacción un tono de veracidad expresiva que la favorece en efectividad y atracción.</a:t>
          </a:r>
        </a:p>
      </dsp:txBody>
      <dsp:txXfrm>
        <a:off x="0" y="0"/>
        <a:ext cx="5080387" cy="698720"/>
      </dsp:txXfrm>
    </dsp:sp>
    <dsp:sp modelId="{8A7CA149-8758-4EF3-8961-971BB3899B3C}">
      <dsp:nvSpPr>
        <dsp:cNvPr id="0" name=""/>
        <dsp:cNvSpPr/>
      </dsp:nvSpPr>
      <dsp:spPr>
        <a:xfrm>
          <a:off x="0" y="698720"/>
          <a:ext cx="5080387"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0B408C-72D8-46CC-9679-25EDC879900E}">
      <dsp:nvSpPr>
        <dsp:cNvPr id="0" name=""/>
        <dsp:cNvSpPr/>
      </dsp:nvSpPr>
      <dsp:spPr>
        <a:xfrm>
          <a:off x="0" y="698720"/>
          <a:ext cx="5080387" cy="69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ctr" defTabSz="466725" rtl="0">
            <a:lnSpc>
              <a:spcPct val="90000"/>
            </a:lnSpc>
            <a:spcBef>
              <a:spcPct val="0"/>
            </a:spcBef>
            <a:spcAft>
              <a:spcPct val="35000"/>
            </a:spcAft>
            <a:buNone/>
          </a:pPr>
          <a:r>
            <a:rPr lang="es-MX" sz="1050" kern="1200" dirty="0"/>
            <a:t>CLARIDAD</a:t>
          </a:r>
        </a:p>
        <a:p>
          <a:pPr marL="0" lvl="0" indent="0" algn="just" defTabSz="466725" rtl="0">
            <a:lnSpc>
              <a:spcPct val="90000"/>
            </a:lnSpc>
            <a:spcBef>
              <a:spcPct val="0"/>
            </a:spcBef>
            <a:spcAft>
              <a:spcPct val="35000"/>
            </a:spcAft>
            <a:buNone/>
          </a:pPr>
          <a:r>
            <a:rPr lang="es-MX" sz="1050" kern="1200" dirty="0"/>
            <a:t>Una redacción clara es aquella que no deja dudas respecto a lo que dice. Parte de un pensamiento limpio que no da lugar a equívocos o malentendidos. “Un estilo de redacción es claro cuando el pensamiento del escritor penetra sin esfuerzo en la mente del lector”.</a:t>
          </a:r>
        </a:p>
      </dsp:txBody>
      <dsp:txXfrm>
        <a:off x="0" y="698720"/>
        <a:ext cx="5080387" cy="698720"/>
      </dsp:txXfrm>
    </dsp:sp>
    <dsp:sp modelId="{0AB7C89B-F641-486D-81FD-941C052C3FB7}">
      <dsp:nvSpPr>
        <dsp:cNvPr id="0" name=""/>
        <dsp:cNvSpPr/>
      </dsp:nvSpPr>
      <dsp:spPr>
        <a:xfrm>
          <a:off x="0" y="1397440"/>
          <a:ext cx="508038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7D1ABC-77B8-494A-9F59-9E6FEB7DA7C8}">
      <dsp:nvSpPr>
        <dsp:cNvPr id="0" name=""/>
        <dsp:cNvSpPr/>
      </dsp:nvSpPr>
      <dsp:spPr>
        <a:xfrm>
          <a:off x="0" y="1397440"/>
          <a:ext cx="5080387" cy="69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ctr" defTabSz="466725" rtl="0">
            <a:lnSpc>
              <a:spcPct val="90000"/>
            </a:lnSpc>
            <a:spcBef>
              <a:spcPct val="0"/>
            </a:spcBef>
            <a:spcAft>
              <a:spcPct val="35000"/>
            </a:spcAft>
            <a:buNone/>
          </a:pPr>
          <a:r>
            <a:rPr lang="es-MX" sz="1050" kern="1200" dirty="0"/>
            <a:t>COHERENCIA</a:t>
          </a:r>
        </a:p>
        <a:p>
          <a:pPr marL="0" lvl="0" indent="0" algn="just" defTabSz="466725" rtl="0">
            <a:lnSpc>
              <a:spcPct val="90000"/>
            </a:lnSpc>
            <a:spcBef>
              <a:spcPct val="0"/>
            </a:spcBef>
            <a:spcAft>
              <a:spcPct val="35000"/>
            </a:spcAft>
            <a:buNone/>
          </a:pPr>
          <a:r>
            <a:rPr lang="es-MX" sz="1050" kern="1200" dirty="0"/>
            <a:t>Un texto es coherente cuando las ideas de varios enunciados o párrafos están unidos de forma lógica y consistente.</a:t>
          </a:r>
        </a:p>
      </dsp:txBody>
      <dsp:txXfrm>
        <a:off x="0" y="1397440"/>
        <a:ext cx="5080387" cy="698720"/>
      </dsp:txXfrm>
    </dsp:sp>
    <dsp:sp modelId="{1981F3C3-FBC9-48E2-A222-63C152516007}">
      <dsp:nvSpPr>
        <dsp:cNvPr id="0" name=""/>
        <dsp:cNvSpPr/>
      </dsp:nvSpPr>
      <dsp:spPr>
        <a:xfrm>
          <a:off x="0" y="2096160"/>
          <a:ext cx="5080387"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9796A9-E82A-4521-B2C8-3F73375263BC}">
      <dsp:nvSpPr>
        <dsp:cNvPr id="0" name=""/>
        <dsp:cNvSpPr/>
      </dsp:nvSpPr>
      <dsp:spPr>
        <a:xfrm>
          <a:off x="0" y="2096160"/>
          <a:ext cx="5080387" cy="69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ctr" defTabSz="466725" rtl="0">
            <a:lnSpc>
              <a:spcPct val="90000"/>
            </a:lnSpc>
            <a:spcBef>
              <a:spcPct val="0"/>
            </a:spcBef>
            <a:spcAft>
              <a:spcPct val="35000"/>
            </a:spcAft>
            <a:buNone/>
          </a:pPr>
          <a:r>
            <a:rPr lang="es-MX" sz="1050" kern="1200" dirty="0"/>
            <a:t>COHESIÓN</a:t>
          </a:r>
        </a:p>
        <a:p>
          <a:pPr marL="0" lvl="0" indent="0" algn="just" defTabSz="466725" rtl="0">
            <a:lnSpc>
              <a:spcPct val="90000"/>
            </a:lnSpc>
            <a:spcBef>
              <a:spcPct val="0"/>
            </a:spcBef>
            <a:spcAft>
              <a:spcPct val="35000"/>
            </a:spcAft>
            <a:buNone/>
          </a:pPr>
          <a:r>
            <a:rPr lang="es-MX" sz="1050" kern="1200" dirty="0"/>
            <a:t>La cohesión de un texto está determinada por la dependencia que hay entre sus elementos. Asegura la integración de cada frase en relación con las demás y, de este modo facilitar la comprensión del significado global.</a:t>
          </a:r>
        </a:p>
      </dsp:txBody>
      <dsp:txXfrm>
        <a:off x="0" y="2096160"/>
        <a:ext cx="5080387" cy="698720"/>
      </dsp:txXfrm>
    </dsp:sp>
    <dsp:sp modelId="{952F1AE7-6203-4F0F-BF6E-14D882AF38FA}">
      <dsp:nvSpPr>
        <dsp:cNvPr id="0" name=""/>
        <dsp:cNvSpPr/>
      </dsp:nvSpPr>
      <dsp:spPr>
        <a:xfrm>
          <a:off x="0" y="2794881"/>
          <a:ext cx="508038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61BEE7-BB99-4E36-99F2-C34901558D62}">
      <dsp:nvSpPr>
        <dsp:cNvPr id="0" name=""/>
        <dsp:cNvSpPr/>
      </dsp:nvSpPr>
      <dsp:spPr>
        <a:xfrm>
          <a:off x="0" y="2794881"/>
          <a:ext cx="5080387" cy="69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ctr" defTabSz="466725" rtl="0">
            <a:lnSpc>
              <a:spcPct val="90000"/>
            </a:lnSpc>
            <a:spcBef>
              <a:spcPct val="0"/>
            </a:spcBef>
            <a:spcAft>
              <a:spcPct val="35000"/>
            </a:spcAft>
            <a:buNone/>
          </a:pPr>
          <a:r>
            <a:rPr lang="es-MX" sz="1050" kern="1200" dirty="0"/>
            <a:t>ORDEN</a:t>
          </a:r>
        </a:p>
        <a:p>
          <a:pPr marL="0" lvl="0" indent="0" algn="just" defTabSz="466725" rtl="0">
            <a:lnSpc>
              <a:spcPct val="90000"/>
            </a:lnSpc>
            <a:spcBef>
              <a:spcPct val="0"/>
            </a:spcBef>
            <a:spcAft>
              <a:spcPct val="35000"/>
            </a:spcAft>
            <a:buNone/>
          </a:pPr>
          <a:r>
            <a:rPr lang="es-MX" sz="1050" kern="1200" dirty="0"/>
            <a:t>Se refiere a que cada parte del escrito cumpla su misión, es decir, que cada asunto se encuentre en el orden apropiado, lógico y psicológico.</a:t>
          </a:r>
        </a:p>
      </dsp:txBody>
      <dsp:txXfrm>
        <a:off x="0" y="2794881"/>
        <a:ext cx="5080387" cy="698720"/>
      </dsp:txXfrm>
    </dsp:sp>
    <dsp:sp modelId="{E80D10CF-3958-4103-A790-B05698DA8931}">
      <dsp:nvSpPr>
        <dsp:cNvPr id="0" name=""/>
        <dsp:cNvSpPr/>
      </dsp:nvSpPr>
      <dsp:spPr>
        <a:xfrm>
          <a:off x="0" y="3493601"/>
          <a:ext cx="508038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AA6395-AD6E-4BE5-A5A6-94B624354D0A}">
      <dsp:nvSpPr>
        <dsp:cNvPr id="0" name=""/>
        <dsp:cNvSpPr/>
      </dsp:nvSpPr>
      <dsp:spPr>
        <a:xfrm>
          <a:off x="0" y="3493601"/>
          <a:ext cx="5080387" cy="69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ctr" defTabSz="466725" rtl="0">
            <a:lnSpc>
              <a:spcPct val="90000"/>
            </a:lnSpc>
            <a:spcBef>
              <a:spcPct val="0"/>
            </a:spcBef>
            <a:spcAft>
              <a:spcPct val="35000"/>
            </a:spcAft>
            <a:buNone/>
          </a:pPr>
          <a:r>
            <a:rPr lang="es-MX" sz="1050" kern="1200" dirty="0"/>
            <a:t>CONCRECIÓN</a:t>
          </a:r>
        </a:p>
        <a:p>
          <a:pPr marL="0" lvl="0" indent="0" algn="just" defTabSz="466725" rtl="0">
            <a:lnSpc>
              <a:spcPct val="90000"/>
            </a:lnSpc>
            <a:spcBef>
              <a:spcPct val="0"/>
            </a:spcBef>
            <a:spcAft>
              <a:spcPct val="35000"/>
            </a:spcAft>
            <a:buNone/>
          </a:pPr>
          <a:r>
            <a:rPr lang="es-MX" sz="1050" kern="1200" dirty="0"/>
            <a:t>Se refiere a abreviar a lo más esencial el asunto sobre el que se escribe; evitar rodeos inútiles como generalmente se recurre en la comunicación oral.</a:t>
          </a:r>
        </a:p>
      </dsp:txBody>
      <dsp:txXfrm>
        <a:off x="0" y="3493601"/>
        <a:ext cx="5080387" cy="698720"/>
      </dsp:txXfrm>
    </dsp:sp>
    <dsp:sp modelId="{F5330E6E-3385-43DE-9E60-28E2863A5C48}">
      <dsp:nvSpPr>
        <dsp:cNvPr id="0" name=""/>
        <dsp:cNvSpPr/>
      </dsp:nvSpPr>
      <dsp:spPr>
        <a:xfrm>
          <a:off x="0" y="4192321"/>
          <a:ext cx="5080387"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F2CE0C-6803-4EA1-A9B8-BE0152E1DDDB}">
      <dsp:nvSpPr>
        <dsp:cNvPr id="0" name=""/>
        <dsp:cNvSpPr/>
      </dsp:nvSpPr>
      <dsp:spPr>
        <a:xfrm>
          <a:off x="0" y="4192321"/>
          <a:ext cx="5080387" cy="69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ctr" defTabSz="466725" rtl="0">
            <a:lnSpc>
              <a:spcPct val="90000"/>
            </a:lnSpc>
            <a:spcBef>
              <a:spcPct val="0"/>
            </a:spcBef>
            <a:spcAft>
              <a:spcPct val="35000"/>
            </a:spcAft>
            <a:buNone/>
          </a:pPr>
          <a:r>
            <a:rPr lang="es-MX" sz="1050" kern="1200" dirty="0"/>
            <a:t>ADECUACIÓN</a:t>
          </a:r>
        </a:p>
        <a:p>
          <a:pPr marL="0" lvl="0" indent="0" algn="just" defTabSz="466725" rtl="0">
            <a:lnSpc>
              <a:spcPct val="90000"/>
            </a:lnSpc>
            <a:spcBef>
              <a:spcPct val="0"/>
            </a:spcBef>
            <a:spcAft>
              <a:spcPct val="35000"/>
            </a:spcAft>
            <a:buNone/>
          </a:pPr>
          <a:r>
            <a:rPr lang="es-MX" sz="1050" kern="1200" dirty="0"/>
            <a:t>Se refiere a tener en cuenta a nuestros receptores. El asunto debe escribirse según el nivel de comprensión del receptor y según el objetivo que se persigue al escribir.</a:t>
          </a:r>
        </a:p>
      </dsp:txBody>
      <dsp:txXfrm>
        <a:off x="0" y="4192321"/>
        <a:ext cx="5080387" cy="698720"/>
      </dsp:txXfrm>
    </dsp:sp>
    <dsp:sp modelId="{E55710CD-D1EC-4DC6-A51E-60EC041E0B33}">
      <dsp:nvSpPr>
        <dsp:cNvPr id="0" name=""/>
        <dsp:cNvSpPr/>
      </dsp:nvSpPr>
      <dsp:spPr>
        <a:xfrm>
          <a:off x="0" y="4891041"/>
          <a:ext cx="508038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8A4D01-6326-487B-BC7E-90AE8D5D9217}">
      <dsp:nvSpPr>
        <dsp:cNvPr id="0" name=""/>
        <dsp:cNvSpPr/>
      </dsp:nvSpPr>
      <dsp:spPr>
        <a:xfrm>
          <a:off x="0" y="4891041"/>
          <a:ext cx="5080387" cy="69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ctr" defTabSz="466725" rtl="0">
            <a:lnSpc>
              <a:spcPct val="90000"/>
            </a:lnSpc>
            <a:spcBef>
              <a:spcPct val="0"/>
            </a:spcBef>
            <a:spcAft>
              <a:spcPct val="35000"/>
            </a:spcAft>
            <a:buNone/>
          </a:pPr>
          <a:r>
            <a:rPr lang="es-MX" sz="1050" kern="1200" dirty="0"/>
            <a:t>ORIGINALIDAD</a:t>
          </a:r>
        </a:p>
        <a:p>
          <a:pPr marL="0" lvl="0" indent="0" algn="just" defTabSz="466725" rtl="0">
            <a:lnSpc>
              <a:spcPct val="90000"/>
            </a:lnSpc>
            <a:spcBef>
              <a:spcPct val="0"/>
            </a:spcBef>
            <a:spcAft>
              <a:spcPct val="35000"/>
            </a:spcAft>
            <a:buNone/>
          </a:pPr>
          <a:r>
            <a:rPr lang="es-MX" sz="1050" kern="1200" dirty="0"/>
            <a:t>Es expresar las ideas como las pensamos, sin copiar, con nuestro estilo personal. A veces se logra la originalidad simplemente recurriendo a la naturalidad y sencillez del habla cotidiana.</a:t>
          </a:r>
        </a:p>
      </dsp:txBody>
      <dsp:txXfrm>
        <a:off x="0" y="4891041"/>
        <a:ext cx="5080387" cy="6987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8CD21-207C-4382-9389-D9D06CFAACC9}">
      <dsp:nvSpPr>
        <dsp:cNvPr id="0" name=""/>
        <dsp:cNvSpPr/>
      </dsp:nvSpPr>
      <dsp:spPr>
        <a:xfrm>
          <a:off x="5595287" y="4770953"/>
          <a:ext cx="412831" cy="91440"/>
        </a:xfrm>
        <a:custGeom>
          <a:avLst/>
          <a:gdLst/>
          <a:ahLst/>
          <a:cxnLst/>
          <a:rect l="0" t="0" r="0" b="0"/>
          <a:pathLst>
            <a:path>
              <a:moveTo>
                <a:pt x="0" y="45720"/>
              </a:moveTo>
              <a:lnTo>
                <a:pt x="412831"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791382" y="4806352"/>
        <a:ext cx="20641" cy="20641"/>
      </dsp:txXfrm>
    </dsp:sp>
    <dsp:sp modelId="{3FD228E6-C363-49C8-99B5-54B4C9808A5F}">
      <dsp:nvSpPr>
        <dsp:cNvPr id="0" name=""/>
        <dsp:cNvSpPr/>
      </dsp:nvSpPr>
      <dsp:spPr>
        <a:xfrm>
          <a:off x="3118297" y="3229146"/>
          <a:ext cx="412831" cy="1587526"/>
        </a:xfrm>
        <a:custGeom>
          <a:avLst/>
          <a:gdLst/>
          <a:ahLst/>
          <a:cxnLst/>
          <a:rect l="0" t="0" r="0" b="0"/>
          <a:pathLst>
            <a:path>
              <a:moveTo>
                <a:pt x="0" y="0"/>
              </a:moveTo>
              <a:lnTo>
                <a:pt x="206415" y="0"/>
              </a:lnTo>
              <a:lnTo>
                <a:pt x="206415" y="1587526"/>
              </a:lnTo>
              <a:lnTo>
                <a:pt x="412831" y="15875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283705" y="3981901"/>
        <a:ext cx="82016" cy="82016"/>
      </dsp:txXfrm>
    </dsp:sp>
    <dsp:sp modelId="{558B9F5C-05B1-4DE5-B603-110622AE7C5A}">
      <dsp:nvSpPr>
        <dsp:cNvPr id="0" name=""/>
        <dsp:cNvSpPr/>
      </dsp:nvSpPr>
      <dsp:spPr>
        <a:xfrm>
          <a:off x="5595287" y="3160658"/>
          <a:ext cx="412831" cy="91440"/>
        </a:xfrm>
        <a:custGeom>
          <a:avLst/>
          <a:gdLst/>
          <a:ahLst/>
          <a:cxnLst/>
          <a:rect l="0" t="0" r="0" b="0"/>
          <a:pathLst>
            <a:path>
              <a:moveTo>
                <a:pt x="0" y="45720"/>
              </a:moveTo>
              <a:lnTo>
                <a:pt x="412831"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791382" y="3196057"/>
        <a:ext cx="20641" cy="20641"/>
      </dsp:txXfrm>
    </dsp:sp>
    <dsp:sp modelId="{D36DB765-363B-41BF-9F85-A955ADD10CF8}">
      <dsp:nvSpPr>
        <dsp:cNvPr id="0" name=""/>
        <dsp:cNvSpPr/>
      </dsp:nvSpPr>
      <dsp:spPr>
        <a:xfrm>
          <a:off x="3118297" y="3160658"/>
          <a:ext cx="412831" cy="91440"/>
        </a:xfrm>
        <a:custGeom>
          <a:avLst/>
          <a:gdLst/>
          <a:ahLst/>
          <a:cxnLst/>
          <a:rect l="0" t="0" r="0" b="0"/>
          <a:pathLst>
            <a:path>
              <a:moveTo>
                <a:pt x="0" y="68488"/>
              </a:moveTo>
              <a:lnTo>
                <a:pt x="206415" y="68488"/>
              </a:lnTo>
              <a:lnTo>
                <a:pt x="206415" y="45720"/>
              </a:lnTo>
              <a:lnTo>
                <a:pt x="412831"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314377" y="3196041"/>
        <a:ext cx="20672" cy="20672"/>
      </dsp:txXfrm>
    </dsp:sp>
    <dsp:sp modelId="{1A59EE9B-A683-4937-8612-525262F730CC}">
      <dsp:nvSpPr>
        <dsp:cNvPr id="0" name=""/>
        <dsp:cNvSpPr/>
      </dsp:nvSpPr>
      <dsp:spPr>
        <a:xfrm>
          <a:off x="5595287" y="1595900"/>
          <a:ext cx="412831" cy="91440"/>
        </a:xfrm>
        <a:custGeom>
          <a:avLst/>
          <a:gdLst/>
          <a:ahLst/>
          <a:cxnLst/>
          <a:rect l="0" t="0" r="0" b="0"/>
          <a:pathLst>
            <a:path>
              <a:moveTo>
                <a:pt x="0" y="45720"/>
              </a:moveTo>
              <a:lnTo>
                <a:pt x="412831"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791382" y="1631299"/>
        <a:ext cx="20641" cy="20641"/>
      </dsp:txXfrm>
    </dsp:sp>
    <dsp:sp modelId="{AD82089C-85F9-42EA-9538-08B73B77D963}">
      <dsp:nvSpPr>
        <dsp:cNvPr id="0" name=""/>
        <dsp:cNvSpPr/>
      </dsp:nvSpPr>
      <dsp:spPr>
        <a:xfrm>
          <a:off x="3118297" y="1641620"/>
          <a:ext cx="412831" cy="1587526"/>
        </a:xfrm>
        <a:custGeom>
          <a:avLst/>
          <a:gdLst/>
          <a:ahLst/>
          <a:cxnLst/>
          <a:rect l="0" t="0" r="0" b="0"/>
          <a:pathLst>
            <a:path>
              <a:moveTo>
                <a:pt x="0" y="1587526"/>
              </a:moveTo>
              <a:lnTo>
                <a:pt x="206415" y="1587526"/>
              </a:lnTo>
              <a:lnTo>
                <a:pt x="206415" y="0"/>
              </a:lnTo>
              <a:lnTo>
                <a:pt x="412831"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283705" y="2394375"/>
        <a:ext cx="82016" cy="82016"/>
      </dsp:txXfrm>
    </dsp:sp>
    <dsp:sp modelId="{674A3E0B-234C-46E1-8395-955E494509AD}">
      <dsp:nvSpPr>
        <dsp:cNvPr id="0" name=""/>
        <dsp:cNvSpPr/>
      </dsp:nvSpPr>
      <dsp:spPr>
        <a:xfrm>
          <a:off x="641308" y="3183426"/>
          <a:ext cx="412831" cy="91440"/>
        </a:xfrm>
        <a:custGeom>
          <a:avLst/>
          <a:gdLst/>
          <a:ahLst/>
          <a:cxnLst/>
          <a:rect l="0" t="0" r="0" b="0"/>
          <a:pathLst>
            <a:path>
              <a:moveTo>
                <a:pt x="0" y="45720"/>
              </a:moveTo>
              <a:lnTo>
                <a:pt x="412831"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837403" y="3218826"/>
        <a:ext cx="20641" cy="20641"/>
      </dsp:txXfrm>
    </dsp:sp>
    <dsp:sp modelId="{DE43ED9D-516C-446D-844B-113757CE3E9A}">
      <dsp:nvSpPr>
        <dsp:cNvPr id="0" name=""/>
        <dsp:cNvSpPr/>
      </dsp:nvSpPr>
      <dsp:spPr>
        <a:xfrm rot="16200000">
          <a:off x="-1329445" y="2914488"/>
          <a:ext cx="3312191" cy="629316"/>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S" sz="2100" kern="1200" dirty="0">
              <a:solidFill>
                <a:schemeClr val="tx1"/>
              </a:solidFill>
            </a:rPr>
            <a:t>TIPOS DE ESTUDIOS ADMINISTRATIVOS</a:t>
          </a:r>
        </a:p>
      </dsp:txBody>
      <dsp:txXfrm>
        <a:off x="-1329445" y="2914488"/>
        <a:ext cx="3312191" cy="629316"/>
      </dsp:txXfrm>
    </dsp:sp>
    <dsp:sp modelId="{289F1A7F-EA44-4E27-B59B-6E3DBF56ACD1}">
      <dsp:nvSpPr>
        <dsp:cNvPr id="0" name=""/>
        <dsp:cNvSpPr/>
      </dsp:nvSpPr>
      <dsp:spPr>
        <a:xfrm>
          <a:off x="1054139" y="2914488"/>
          <a:ext cx="2064157" cy="629316"/>
        </a:xfrm>
        <a:prstGeom prst="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DE ACUERDO A SU FUENTE DE INFORMACIÓN</a:t>
          </a:r>
        </a:p>
      </dsp:txBody>
      <dsp:txXfrm>
        <a:off x="1054139" y="2914488"/>
        <a:ext cx="2064157" cy="629316"/>
      </dsp:txXfrm>
    </dsp:sp>
    <dsp:sp modelId="{8671E640-8D35-4FFE-8CB4-29490CF49AD5}">
      <dsp:nvSpPr>
        <dsp:cNvPr id="0" name=""/>
        <dsp:cNvSpPr/>
      </dsp:nvSpPr>
      <dsp:spPr>
        <a:xfrm>
          <a:off x="3531129" y="1326962"/>
          <a:ext cx="2064157" cy="629316"/>
        </a:xfrm>
        <a:prstGeom prst="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rPr>
            <a:t>DOCUMENTALES</a:t>
          </a:r>
        </a:p>
      </dsp:txBody>
      <dsp:txXfrm>
        <a:off x="3531129" y="1326962"/>
        <a:ext cx="2064157" cy="629316"/>
      </dsp:txXfrm>
    </dsp:sp>
    <dsp:sp modelId="{6B62107C-BBB8-47B9-9145-2C97A943CB08}">
      <dsp:nvSpPr>
        <dsp:cNvPr id="0" name=""/>
        <dsp:cNvSpPr/>
      </dsp:nvSpPr>
      <dsp:spPr>
        <a:xfrm>
          <a:off x="6008118" y="875764"/>
          <a:ext cx="2698886" cy="1531712"/>
        </a:xfrm>
        <a:prstGeom prst="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Son aquellos que obtienen la información que le va a dar respuesta a la problemática de investigación a partir de la indagación de documentos.</a:t>
          </a:r>
        </a:p>
      </dsp:txBody>
      <dsp:txXfrm>
        <a:off x="6008118" y="875764"/>
        <a:ext cx="2698886" cy="1531712"/>
      </dsp:txXfrm>
    </dsp:sp>
    <dsp:sp modelId="{FD0568CC-34BC-4908-84AB-552BFC698451}">
      <dsp:nvSpPr>
        <dsp:cNvPr id="0" name=""/>
        <dsp:cNvSpPr/>
      </dsp:nvSpPr>
      <dsp:spPr>
        <a:xfrm>
          <a:off x="3531129" y="2891719"/>
          <a:ext cx="2064157" cy="629316"/>
        </a:xfrm>
        <a:prstGeom prst="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rPr>
            <a:t>DE CAMPO</a:t>
          </a:r>
        </a:p>
      </dsp:txBody>
      <dsp:txXfrm>
        <a:off x="3531129" y="2891719"/>
        <a:ext cx="2064157" cy="629316"/>
      </dsp:txXfrm>
    </dsp:sp>
    <dsp:sp modelId="{1DF640E8-DBF8-4C1D-999D-E536F25CFFAE}">
      <dsp:nvSpPr>
        <dsp:cNvPr id="0" name=""/>
        <dsp:cNvSpPr/>
      </dsp:nvSpPr>
      <dsp:spPr>
        <a:xfrm>
          <a:off x="6008118" y="2564805"/>
          <a:ext cx="2698886" cy="1283144"/>
        </a:xfrm>
        <a:prstGeom prst="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Son aquellos que obtienen la información que le va a dar respuesta a la problemática de investigación a partir de la observación de los fenómenos en sus ambientes naturales.</a:t>
          </a:r>
        </a:p>
      </dsp:txBody>
      <dsp:txXfrm>
        <a:off x="6008118" y="2564805"/>
        <a:ext cx="2698886" cy="1283144"/>
      </dsp:txXfrm>
    </dsp:sp>
    <dsp:sp modelId="{59AE558A-EDF4-4FCE-AF46-59208D528001}">
      <dsp:nvSpPr>
        <dsp:cNvPr id="0" name=""/>
        <dsp:cNvSpPr/>
      </dsp:nvSpPr>
      <dsp:spPr>
        <a:xfrm>
          <a:off x="3531129" y="4502014"/>
          <a:ext cx="2064157" cy="629316"/>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rPr>
            <a:t>DE LABORATORIO</a:t>
          </a:r>
        </a:p>
      </dsp:txBody>
      <dsp:txXfrm>
        <a:off x="3531129" y="4502014"/>
        <a:ext cx="2064157" cy="629316"/>
      </dsp:txXfrm>
    </dsp:sp>
    <dsp:sp modelId="{0C5E16A5-8545-49AD-8213-DB92884DC4F1}">
      <dsp:nvSpPr>
        <dsp:cNvPr id="0" name=""/>
        <dsp:cNvSpPr/>
      </dsp:nvSpPr>
      <dsp:spPr>
        <a:xfrm>
          <a:off x="6008118" y="4005279"/>
          <a:ext cx="2698886" cy="1622786"/>
        </a:xfrm>
        <a:prstGeom prst="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Son aquellos que obtienen la información que le va a dar respuesta a la problemática de investigación a partir de la reproducción de los fenómenos en ambientes controlados.</a:t>
          </a:r>
        </a:p>
      </dsp:txBody>
      <dsp:txXfrm>
        <a:off x="6008118" y="4005279"/>
        <a:ext cx="2698886" cy="16227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7AB8B-0C17-433E-B943-0D8F17D9E32B}">
      <dsp:nvSpPr>
        <dsp:cNvPr id="0" name=""/>
        <dsp:cNvSpPr/>
      </dsp:nvSpPr>
      <dsp:spPr>
        <a:xfrm>
          <a:off x="5458377" y="4645223"/>
          <a:ext cx="403339" cy="91440"/>
        </a:xfrm>
        <a:custGeom>
          <a:avLst/>
          <a:gdLst/>
          <a:ahLst/>
          <a:cxnLst/>
          <a:rect l="0" t="0" r="0" b="0"/>
          <a:pathLst>
            <a:path>
              <a:moveTo>
                <a:pt x="0" y="45720"/>
              </a:moveTo>
              <a:lnTo>
                <a:pt x="403339"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649964" y="4680859"/>
        <a:ext cx="20166" cy="20166"/>
      </dsp:txXfrm>
    </dsp:sp>
    <dsp:sp modelId="{558FABB0-8C56-4CFD-A72A-9AE2D9CFD8C9}">
      <dsp:nvSpPr>
        <dsp:cNvPr id="0" name=""/>
        <dsp:cNvSpPr/>
      </dsp:nvSpPr>
      <dsp:spPr>
        <a:xfrm>
          <a:off x="3038340" y="3239417"/>
          <a:ext cx="403339" cy="1451526"/>
        </a:xfrm>
        <a:custGeom>
          <a:avLst/>
          <a:gdLst/>
          <a:ahLst/>
          <a:cxnLst/>
          <a:rect l="0" t="0" r="0" b="0"/>
          <a:pathLst>
            <a:path>
              <a:moveTo>
                <a:pt x="0" y="0"/>
              </a:moveTo>
              <a:lnTo>
                <a:pt x="201669" y="0"/>
              </a:lnTo>
              <a:lnTo>
                <a:pt x="201669" y="1451526"/>
              </a:lnTo>
              <a:lnTo>
                <a:pt x="403339" y="14515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202346" y="3927517"/>
        <a:ext cx="75326" cy="75326"/>
      </dsp:txXfrm>
    </dsp:sp>
    <dsp:sp modelId="{C39342DD-02B8-472A-8597-55F5BAE6FD83}">
      <dsp:nvSpPr>
        <dsp:cNvPr id="0" name=""/>
        <dsp:cNvSpPr/>
      </dsp:nvSpPr>
      <dsp:spPr>
        <a:xfrm>
          <a:off x="5458377" y="3181198"/>
          <a:ext cx="403339" cy="91440"/>
        </a:xfrm>
        <a:custGeom>
          <a:avLst/>
          <a:gdLst/>
          <a:ahLst/>
          <a:cxnLst/>
          <a:rect l="0" t="0" r="0" b="0"/>
          <a:pathLst>
            <a:path>
              <a:moveTo>
                <a:pt x="0" y="45720"/>
              </a:moveTo>
              <a:lnTo>
                <a:pt x="403339"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649964" y="3216835"/>
        <a:ext cx="20166" cy="20166"/>
      </dsp:txXfrm>
    </dsp:sp>
    <dsp:sp modelId="{F006C79F-6E4C-4A4C-8FDF-491A04FA0E84}">
      <dsp:nvSpPr>
        <dsp:cNvPr id="0" name=""/>
        <dsp:cNvSpPr/>
      </dsp:nvSpPr>
      <dsp:spPr>
        <a:xfrm>
          <a:off x="3038340" y="3181198"/>
          <a:ext cx="403339" cy="91440"/>
        </a:xfrm>
        <a:custGeom>
          <a:avLst/>
          <a:gdLst/>
          <a:ahLst/>
          <a:cxnLst/>
          <a:rect l="0" t="0" r="0" b="0"/>
          <a:pathLst>
            <a:path>
              <a:moveTo>
                <a:pt x="0" y="58218"/>
              </a:moveTo>
              <a:lnTo>
                <a:pt x="201669" y="58218"/>
              </a:lnTo>
              <a:lnTo>
                <a:pt x="201669" y="45720"/>
              </a:lnTo>
              <a:lnTo>
                <a:pt x="403339"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229921" y="3216830"/>
        <a:ext cx="20176" cy="20176"/>
      </dsp:txXfrm>
    </dsp:sp>
    <dsp:sp modelId="{0DE8F72A-9641-4F76-824D-30DFDACD6016}">
      <dsp:nvSpPr>
        <dsp:cNvPr id="0" name=""/>
        <dsp:cNvSpPr/>
      </dsp:nvSpPr>
      <dsp:spPr>
        <a:xfrm>
          <a:off x="5458377" y="1742170"/>
          <a:ext cx="403339" cy="91440"/>
        </a:xfrm>
        <a:custGeom>
          <a:avLst/>
          <a:gdLst/>
          <a:ahLst/>
          <a:cxnLst/>
          <a:rect l="0" t="0" r="0" b="0"/>
          <a:pathLst>
            <a:path>
              <a:moveTo>
                <a:pt x="0" y="45720"/>
              </a:moveTo>
              <a:lnTo>
                <a:pt x="403339"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649964" y="1777807"/>
        <a:ext cx="20166" cy="20166"/>
      </dsp:txXfrm>
    </dsp:sp>
    <dsp:sp modelId="{41B26B00-A496-4268-A2DB-DA4A82BE2A3A}">
      <dsp:nvSpPr>
        <dsp:cNvPr id="0" name=""/>
        <dsp:cNvSpPr/>
      </dsp:nvSpPr>
      <dsp:spPr>
        <a:xfrm>
          <a:off x="3038340" y="1787890"/>
          <a:ext cx="403339" cy="1451526"/>
        </a:xfrm>
        <a:custGeom>
          <a:avLst/>
          <a:gdLst/>
          <a:ahLst/>
          <a:cxnLst/>
          <a:rect l="0" t="0" r="0" b="0"/>
          <a:pathLst>
            <a:path>
              <a:moveTo>
                <a:pt x="0" y="1451526"/>
              </a:moveTo>
              <a:lnTo>
                <a:pt x="201669" y="1451526"/>
              </a:lnTo>
              <a:lnTo>
                <a:pt x="201669" y="0"/>
              </a:lnTo>
              <a:lnTo>
                <a:pt x="403339"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202346" y="2475990"/>
        <a:ext cx="75326" cy="75326"/>
      </dsp:txXfrm>
    </dsp:sp>
    <dsp:sp modelId="{B9ADDA83-01E8-41C0-9ACD-AF957289C745}">
      <dsp:nvSpPr>
        <dsp:cNvPr id="0" name=""/>
        <dsp:cNvSpPr/>
      </dsp:nvSpPr>
      <dsp:spPr>
        <a:xfrm>
          <a:off x="618302" y="3193697"/>
          <a:ext cx="403339" cy="91440"/>
        </a:xfrm>
        <a:custGeom>
          <a:avLst/>
          <a:gdLst/>
          <a:ahLst/>
          <a:cxnLst/>
          <a:rect l="0" t="0" r="0" b="0"/>
          <a:pathLst>
            <a:path>
              <a:moveTo>
                <a:pt x="0" y="45720"/>
              </a:moveTo>
              <a:lnTo>
                <a:pt x="403339"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809888" y="3229333"/>
        <a:ext cx="20166" cy="20166"/>
      </dsp:txXfrm>
    </dsp:sp>
    <dsp:sp modelId="{DE43ED9D-516C-446D-844B-113757CE3E9A}">
      <dsp:nvSpPr>
        <dsp:cNvPr id="0" name=""/>
        <dsp:cNvSpPr/>
      </dsp:nvSpPr>
      <dsp:spPr>
        <a:xfrm rot="16200000">
          <a:off x="-1307139" y="2931993"/>
          <a:ext cx="3236037" cy="614847"/>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S" sz="2100" kern="1200" dirty="0">
              <a:solidFill>
                <a:schemeClr val="tx1"/>
              </a:solidFill>
            </a:rPr>
            <a:t>TIPOS DE ESTUDIOS ADMINISTRATIVOS</a:t>
          </a:r>
        </a:p>
      </dsp:txBody>
      <dsp:txXfrm>
        <a:off x="-1307139" y="2931993"/>
        <a:ext cx="3236037" cy="614847"/>
      </dsp:txXfrm>
    </dsp:sp>
    <dsp:sp modelId="{C0EF91A8-FBDE-435E-82C3-71643B9E455A}">
      <dsp:nvSpPr>
        <dsp:cNvPr id="0" name=""/>
        <dsp:cNvSpPr/>
      </dsp:nvSpPr>
      <dsp:spPr>
        <a:xfrm>
          <a:off x="1021641" y="2931993"/>
          <a:ext cx="2016698" cy="614847"/>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t>DE ACUERDO AL MOMENTO EN QUE SE REALIZAN</a:t>
          </a:r>
        </a:p>
      </dsp:txBody>
      <dsp:txXfrm>
        <a:off x="1021641" y="2931993"/>
        <a:ext cx="2016698" cy="614847"/>
      </dsp:txXfrm>
    </dsp:sp>
    <dsp:sp modelId="{6DF1D1B4-CEC8-483A-AB12-616136BC346F}">
      <dsp:nvSpPr>
        <dsp:cNvPr id="0" name=""/>
        <dsp:cNvSpPr/>
      </dsp:nvSpPr>
      <dsp:spPr>
        <a:xfrm>
          <a:off x="3441679" y="1480467"/>
          <a:ext cx="2016698" cy="61484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solidFill>
                <a:schemeClr val="tx1"/>
              </a:solidFill>
            </a:rPr>
            <a:t>LONGITUDINALES</a:t>
          </a:r>
        </a:p>
      </dsp:txBody>
      <dsp:txXfrm>
        <a:off x="3441679" y="1480467"/>
        <a:ext cx="2016698" cy="614847"/>
      </dsp:txXfrm>
    </dsp:sp>
    <dsp:sp modelId="{E4652F85-2991-4CA7-A7D3-521BE09B6750}">
      <dsp:nvSpPr>
        <dsp:cNvPr id="0" name=""/>
        <dsp:cNvSpPr/>
      </dsp:nvSpPr>
      <dsp:spPr>
        <a:xfrm>
          <a:off x="5861717" y="1133337"/>
          <a:ext cx="2016698" cy="130910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solidFill>
                <a:schemeClr val="tx1"/>
              </a:solidFill>
            </a:rPr>
            <a:t>Son aquellos que estudian un fenómeno y su evolución a través de un continuo de tiempo.</a:t>
          </a:r>
        </a:p>
      </dsp:txBody>
      <dsp:txXfrm>
        <a:off x="5861717" y="1133337"/>
        <a:ext cx="2016698" cy="1309107"/>
      </dsp:txXfrm>
    </dsp:sp>
    <dsp:sp modelId="{2400AAED-6F6D-418B-9D83-F2DA72A0BC7A}">
      <dsp:nvSpPr>
        <dsp:cNvPr id="0" name=""/>
        <dsp:cNvSpPr/>
      </dsp:nvSpPr>
      <dsp:spPr>
        <a:xfrm>
          <a:off x="3441679" y="2919495"/>
          <a:ext cx="2016698" cy="614847"/>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solidFill>
                <a:schemeClr val="tx1"/>
              </a:solidFill>
            </a:rPr>
            <a:t>TRANSVERSALES</a:t>
          </a:r>
        </a:p>
      </dsp:txBody>
      <dsp:txXfrm>
        <a:off x="3441679" y="2919495"/>
        <a:ext cx="2016698" cy="614847"/>
      </dsp:txXfrm>
    </dsp:sp>
    <dsp:sp modelId="{EE76D844-232B-438A-AF78-ECE6D2F16763}">
      <dsp:nvSpPr>
        <dsp:cNvPr id="0" name=""/>
        <dsp:cNvSpPr/>
      </dsp:nvSpPr>
      <dsp:spPr>
        <a:xfrm>
          <a:off x="5861717" y="2596156"/>
          <a:ext cx="2016698" cy="1261524"/>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solidFill>
                <a:schemeClr val="tx1"/>
              </a:solidFill>
            </a:rPr>
            <a:t>Son aquellos que estudian un fenómeno y su evolución a través de varios casos de distintas etapas y en un mismo momento.</a:t>
          </a:r>
        </a:p>
      </dsp:txBody>
      <dsp:txXfrm>
        <a:off x="5861717" y="2596156"/>
        <a:ext cx="2016698" cy="1261524"/>
      </dsp:txXfrm>
    </dsp:sp>
    <dsp:sp modelId="{7B055C15-2F6E-4E61-A257-FBEE3AC5ACD9}">
      <dsp:nvSpPr>
        <dsp:cNvPr id="0" name=""/>
        <dsp:cNvSpPr/>
      </dsp:nvSpPr>
      <dsp:spPr>
        <a:xfrm>
          <a:off x="3441679" y="4383519"/>
          <a:ext cx="2016698" cy="614847"/>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solidFill>
                <a:schemeClr val="tx1"/>
              </a:solidFill>
            </a:rPr>
            <a:t>FINALES O DEFINITIVOS</a:t>
          </a:r>
        </a:p>
      </dsp:txBody>
      <dsp:txXfrm>
        <a:off x="3441679" y="4383519"/>
        <a:ext cx="2016698" cy="614847"/>
      </dsp:txXfrm>
    </dsp:sp>
    <dsp:sp modelId="{52072AD6-B1FC-4D57-9A68-15609E03BA2F}">
      <dsp:nvSpPr>
        <dsp:cNvPr id="0" name=""/>
        <dsp:cNvSpPr/>
      </dsp:nvSpPr>
      <dsp:spPr>
        <a:xfrm>
          <a:off x="5861717" y="4011392"/>
          <a:ext cx="2016698" cy="1359100"/>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solidFill>
                <a:schemeClr val="tx1"/>
              </a:solidFill>
            </a:rPr>
            <a:t>Es la conclusión de un estudio y de donde se derivan los reportes de investigación.</a:t>
          </a:r>
        </a:p>
      </dsp:txBody>
      <dsp:txXfrm>
        <a:off x="5861717" y="4011392"/>
        <a:ext cx="2016698" cy="13591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63360-6FB5-B745-9C89-E56F854E7A27}">
      <dsp:nvSpPr>
        <dsp:cNvPr id="0" name=""/>
        <dsp:cNvSpPr/>
      </dsp:nvSpPr>
      <dsp:spPr>
        <a:xfrm>
          <a:off x="0" y="0"/>
          <a:ext cx="8270240" cy="1859470"/>
        </a:xfrm>
        <a:prstGeom prst="rect">
          <a:avLst/>
        </a:prstGeom>
        <a:solidFill>
          <a:schemeClr val="accent2">
            <a:lumMod val="60000"/>
            <a:lumOff val="4000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s-ES_tradnl" sz="5200" kern="1200" dirty="0">
              <a:solidFill>
                <a:schemeClr val="tx1"/>
              </a:solidFill>
            </a:rPr>
            <a:t>TÍTULO O TEMA DE INVESTIGACIÓN</a:t>
          </a:r>
        </a:p>
      </dsp:txBody>
      <dsp:txXfrm>
        <a:off x="0" y="0"/>
        <a:ext cx="8270240" cy="1859470"/>
      </dsp:txXfrm>
    </dsp:sp>
    <dsp:sp modelId="{5A323CEE-B022-3B41-801A-0B866951B1EC}">
      <dsp:nvSpPr>
        <dsp:cNvPr id="0" name=""/>
        <dsp:cNvSpPr/>
      </dsp:nvSpPr>
      <dsp:spPr>
        <a:xfrm>
          <a:off x="4038" y="1859470"/>
          <a:ext cx="2754054" cy="3904887"/>
        </a:xfrm>
        <a:prstGeom prst="rect">
          <a:avLst/>
        </a:prstGeom>
        <a:solidFill>
          <a:schemeClr val="accent4">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s-MX" sz="1900" kern="1200" dirty="0">
              <a:solidFill>
                <a:schemeClr val="tx1"/>
              </a:solidFill>
            </a:rPr>
            <a:t>Aporta datos sobre el contenido del informe: deberá ser claro y preciso, de tal manera que en pocas palabras resuma el contenido del trabajo que se presenta, de manera que aún sin haber leído la obra se pueda tener idea de lo que trata.</a:t>
          </a:r>
          <a:endParaRPr lang="es-ES_tradnl" sz="1900" kern="1200" dirty="0">
            <a:solidFill>
              <a:schemeClr val="tx1"/>
            </a:solidFill>
          </a:endParaRPr>
        </a:p>
      </dsp:txBody>
      <dsp:txXfrm>
        <a:off x="4038" y="1859470"/>
        <a:ext cx="2754054" cy="3904887"/>
      </dsp:txXfrm>
    </dsp:sp>
    <dsp:sp modelId="{1EB8D542-FA74-3845-A2C4-A4A05447E9EE}">
      <dsp:nvSpPr>
        <dsp:cNvPr id="0" name=""/>
        <dsp:cNvSpPr/>
      </dsp:nvSpPr>
      <dsp:spPr>
        <a:xfrm>
          <a:off x="2758092" y="1859470"/>
          <a:ext cx="2754054" cy="3904887"/>
        </a:xfrm>
        <a:prstGeom prst="rect">
          <a:avLst/>
        </a:prstGeom>
        <a:solidFill>
          <a:schemeClr val="accent6">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s-MX" sz="1900" kern="1200" dirty="0">
              <a:solidFill>
                <a:schemeClr val="tx1"/>
              </a:solidFill>
            </a:rPr>
            <a:t>Debe ser claro y congruente con el problema a investigar. </a:t>
          </a:r>
        </a:p>
        <a:p>
          <a:pPr marL="0" lvl="0" indent="0" algn="just" defTabSz="844550">
            <a:lnSpc>
              <a:spcPct val="90000"/>
            </a:lnSpc>
            <a:spcBef>
              <a:spcPct val="0"/>
            </a:spcBef>
            <a:spcAft>
              <a:spcPct val="35000"/>
            </a:spcAft>
            <a:buNone/>
          </a:pPr>
          <a:r>
            <a:rPr lang="es-MX" sz="1900" kern="1200" dirty="0">
              <a:solidFill>
                <a:schemeClr val="tx1"/>
              </a:solidFill>
            </a:rPr>
            <a:t>No se trata de darle un título literario o poético, sino descriptivo de lo que se quiere hacer.</a:t>
          </a:r>
          <a:endParaRPr lang="es-ES_tradnl" sz="1900" kern="1200" dirty="0">
            <a:solidFill>
              <a:schemeClr val="tx1"/>
            </a:solidFill>
          </a:endParaRPr>
        </a:p>
      </dsp:txBody>
      <dsp:txXfrm>
        <a:off x="2758092" y="1859470"/>
        <a:ext cx="2754054" cy="3904887"/>
      </dsp:txXfrm>
    </dsp:sp>
    <dsp:sp modelId="{4D98250D-B57B-AD4D-879A-38EA19948C95}">
      <dsp:nvSpPr>
        <dsp:cNvPr id="0" name=""/>
        <dsp:cNvSpPr/>
      </dsp:nvSpPr>
      <dsp:spPr>
        <a:xfrm>
          <a:off x="5512147" y="1859470"/>
          <a:ext cx="2754054" cy="3904887"/>
        </a:xfrm>
        <a:prstGeom prst="rect">
          <a:avLst/>
        </a:prstGeom>
        <a:solidFill>
          <a:schemeClr val="accent5">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_tradnl" sz="1900" kern="1200" dirty="0">
              <a:solidFill>
                <a:schemeClr val="tx1"/>
              </a:solidFill>
            </a:rPr>
            <a:t>Pasos para su delimitación:</a:t>
          </a:r>
        </a:p>
        <a:p>
          <a:pPr marL="0" lvl="0" indent="0" algn="ctr" defTabSz="844550">
            <a:lnSpc>
              <a:spcPct val="90000"/>
            </a:lnSpc>
            <a:spcBef>
              <a:spcPct val="0"/>
            </a:spcBef>
            <a:spcAft>
              <a:spcPct val="35000"/>
            </a:spcAft>
            <a:buNone/>
          </a:pPr>
          <a:r>
            <a:rPr lang="es-ES_tradnl" sz="1900" kern="1200" dirty="0">
              <a:solidFill>
                <a:schemeClr val="tx1"/>
              </a:solidFill>
            </a:rPr>
            <a:t>1.- Definir intereses personales.</a:t>
          </a:r>
        </a:p>
        <a:p>
          <a:pPr marL="0" lvl="0" indent="0" algn="ctr" defTabSz="844550">
            <a:lnSpc>
              <a:spcPct val="90000"/>
            </a:lnSpc>
            <a:spcBef>
              <a:spcPct val="0"/>
            </a:spcBef>
            <a:spcAft>
              <a:spcPct val="35000"/>
            </a:spcAft>
            <a:buNone/>
          </a:pPr>
          <a:r>
            <a:rPr lang="es-ES_tradnl" sz="1900" kern="1200" dirty="0">
              <a:solidFill>
                <a:schemeClr val="tx1"/>
              </a:solidFill>
            </a:rPr>
            <a:t>2.- Analizar la disponibilidad de la información.</a:t>
          </a:r>
        </a:p>
        <a:p>
          <a:pPr marL="0" lvl="0" indent="0" algn="ctr" defTabSz="844550">
            <a:lnSpc>
              <a:spcPct val="90000"/>
            </a:lnSpc>
            <a:spcBef>
              <a:spcPct val="0"/>
            </a:spcBef>
            <a:spcAft>
              <a:spcPct val="35000"/>
            </a:spcAft>
            <a:buNone/>
          </a:pPr>
          <a:r>
            <a:rPr lang="es-ES_tradnl" sz="1900" kern="1200" dirty="0">
              <a:solidFill>
                <a:schemeClr val="tx1"/>
              </a:solidFill>
            </a:rPr>
            <a:t>3.- Determinar la viabilidad y recursos del investigador.</a:t>
          </a:r>
        </a:p>
        <a:p>
          <a:pPr marL="0" lvl="0" indent="0" algn="ctr" defTabSz="844550">
            <a:lnSpc>
              <a:spcPct val="90000"/>
            </a:lnSpc>
            <a:spcBef>
              <a:spcPct val="0"/>
            </a:spcBef>
            <a:spcAft>
              <a:spcPct val="35000"/>
            </a:spcAft>
            <a:buNone/>
          </a:pPr>
          <a:r>
            <a:rPr lang="es-ES_tradnl" sz="1900" kern="1200" dirty="0">
              <a:solidFill>
                <a:schemeClr val="tx1"/>
              </a:solidFill>
            </a:rPr>
            <a:t>4.- Pre-visualizar su procedimiento. </a:t>
          </a:r>
        </a:p>
      </dsp:txBody>
      <dsp:txXfrm>
        <a:off x="5512147" y="1859470"/>
        <a:ext cx="2754054" cy="3904887"/>
      </dsp:txXfrm>
    </dsp:sp>
    <dsp:sp modelId="{7317E15D-BE5E-CA45-A66C-39D4B4034B9F}">
      <dsp:nvSpPr>
        <dsp:cNvPr id="0" name=""/>
        <dsp:cNvSpPr/>
      </dsp:nvSpPr>
      <dsp:spPr>
        <a:xfrm>
          <a:off x="0" y="5764357"/>
          <a:ext cx="8270240" cy="433876"/>
        </a:xfrm>
        <a:prstGeom prst="rect">
          <a:avLst/>
        </a:prstGeom>
        <a:solidFill>
          <a:schemeClr val="bg1"/>
        </a:solidFill>
        <a:ln>
          <a:noFill/>
        </a:ln>
        <a:effectLst/>
      </dsp:spPr>
      <dsp:style>
        <a:lnRef idx="0">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BEAA0-3F9A-0A47-83E7-D49F2D393EDD}">
      <dsp:nvSpPr>
        <dsp:cNvPr id="0" name=""/>
        <dsp:cNvSpPr/>
      </dsp:nvSpPr>
      <dsp:spPr>
        <a:xfrm>
          <a:off x="0" y="0"/>
          <a:ext cx="5304790" cy="4758055"/>
        </a:xfrm>
        <a:prstGeom prst="roundRect">
          <a:avLst>
            <a:gd name="adj" fmla="val 8500"/>
          </a:avLst>
        </a:prstGeom>
        <a:solidFill>
          <a:schemeClr val="accent4">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3692779" numCol="1" spcCol="1270" anchor="t" anchorCtr="0">
          <a:noAutofit/>
        </a:bodyPr>
        <a:lstStyle/>
        <a:p>
          <a:pPr marL="0" lvl="0" indent="0" algn="ctr" defTabSz="711200" rtl="0">
            <a:lnSpc>
              <a:spcPct val="90000"/>
            </a:lnSpc>
            <a:spcBef>
              <a:spcPct val="0"/>
            </a:spcBef>
            <a:spcAft>
              <a:spcPct val="35000"/>
            </a:spcAft>
            <a:buNone/>
          </a:pPr>
          <a:r>
            <a:rPr lang="es-ES" sz="1600" kern="1200" dirty="0">
              <a:solidFill>
                <a:schemeClr val="tx1"/>
              </a:solidFill>
            </a:rPr>
            <a:t>La investigación social comienza con la problematización, es decir, cuál es el problema que se va a investigar. Es importante tomar en cuenta que no es lo mismo un Problema Social que un Problema de Investigación Social.</a:t>
          </a:r>
        </a:p>
      </dsp:txBody>
      <dsp:txXfrm>
        <a:off x="118455" y="118455"/>
        <a:ext cx="5067880" cy="4521145"/>
      </dsp:txXfrm>
    </dsp:sp>
    <dsp:sp modelId="{35883B8D-6FDF-AD46-A7C1-30F523CDD547}">
      <dsp:nvSpPr>
        <dsp:cNvPr id="0" name=""/>
        <dsp:cNvSpPr/>
      </dsp:nvSpPr>
      <dsp:spPr>
        <a:xfrm>
          <a:off x="132619" y="1189513"/>
          <a:ext cx="5039550" cy="3330638"/>
        </a:xfrm>
        <a:prstGeom prst="roundRect">
          <a:avLst>
            <a:gd name="adj" fmla="val 10500"/>
          </a:avLst>
        </a:prstGeom>
        <a:solidFill>
          <a:schemeClr val="accent6">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2114955" numCol="1" spcCol="1270" anchor="t" anchorCtr="0">
          <a:noAutofit/>
        </a:bodyPr>
        <a:lstStyle/>
        <a:p>
          <a:pPr marL="0" lvl="0" indent="0" algn="ctr" defTabSz="800100" rtl="0">
            <a:lnSpc>
              <a:spcPct val="90000"/>
            </a:lnSpc>
            <a:spcBef>
              <a:spcPct val="0"/>
            </a:spcBef>
            <a:spcAft>
              <a:spcPct val="35000"/>
            </a:spcAft>
            <a:buNone/>
          </a:pPr>
          <a:r>
            <a:rPr lang="es-ES" sz="1800" kern="1200">
              <a:solidFill>
                <a:schemeClr val="tx1"/>
              </a:solidFill>
            </a:rPr>
            <a:t>Un problema social puede ser por ejemplo el crimen organizado en México.</a:t>
          </a:r>
        </a:p>
      </dsp:txBody>
      <dsp:txXfrm>
        <a:off x="235048" y="1291942"/>
        <a:ext cx="4834692" cy="3125780"/>
      </dsp:txXfrm>
    </dsp:sp>
    <dsp:sp modelId="{284ECB8B-3770-7241-8EFD-E828C9E2E29C}">
      <dsp:nvSpPr>
        <dsp:cNvPr id="0" name=""/>
        <dsp:cNvSpPr/>
      </dsp:nvSpPr>
      <dsp:spPr>
        <a:xfrm>
          <a:off x="265239" y="2379027"/>
          <a:ext cx="4774311" cy="1903222"/>
        </a:xfrm>
        <a:prstGeom prst="roundRect">
          <a:avLst>
            <a:gd name="adj" fmla="val 10500"/>
          </a:avLst>
        </a:prstGeom>
        <a:solidFill>
          <a:schemeClr val="accent1">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128016" numCol="1" spcCol="1270" anchor="t" anchorCtr="0">
          <a:noAutofit/>
        </a:bodyPr>
        <a:lstStyle/>
        <a:p>
          <a:pPr marL="0" lvl="0" indent="0" algn="ctr" defTabSz="800100" rtl="0">
            <a:lnSpc>
              <a:spcPct val="90000"/>
            </a:lnSpc>
            <a:spcBef>
              <a:spcPct val="0"/>
            </a:spcBef>
            <a:spcAft>
              <a:spcPct val="35000"/>
            </a:spcAft>
            <a:buNone/>
          </a:pPr>
          <a:r>
            <a:rPr lang="es-ES" sz="1800" kern="1200" dirty="0">
              <a:solidFill>
                <a:schemeClr val="tx1"/>
              </a:solidFill>
            </a:rPr>
            <a:t>Para poder transformar un problema social en un problema de investigación es necesario expresar el punto específico del problema que va a abordarse y para ello se formula una pregunta que será respondida al finalizar la investigación.</a:t>
          </a:r>
        </a:p>
      </dsp:txBody>
      <dsp:txXfrm>
        <a:off x="323770" y="2437558"/>
        <a:ext cx="4657249" cy="17861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5215D-2A33-5740-8052-CE58DC3CAF94}">
      <dsp:nvSpPr>
        <dsp:cNvPr id="0" name=""/>
        <dsp:cNvSpPr/>
      </dsp:nvSpPr>
      <dsp:spPr>
        <a:xfrm>
          <a:off x="1471334" y="1070014"/>
          <a:ext cx="2665650" cy="2665650"/>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s-ES_tradnl" sz="3000" kern="1200" dirty="0"/>
            <a:t>JUSTIFICAR PROBLEMA</a:t>
          </a:r>
        </a:p>
      </dsp:txBody>
      <dsp:txXfrm>
        <a:off x="1861709" y="1460389"/>
        <a:ext cx="1884900" cy="1884900"/>
      </dsp:txXfrm>
    </dsp:sp>
    <dsp:sp modelId="{83A92D9D-064A-5740-8E34-F97BF4136107}">
      <dsp:nvSpPr>
        <dsp:cNvPr id="0" name=""/>
        <dsp:cNvSpPr/>
      </dsp:nvSpPr>
      <dsp:spPr>
        <a:xfrm>
          <a:off x="2137747" y="475"/>
          <a:ext cx="1332825" cy="1332825"/>
        </a:xfrm>
        <a:prstGeom prst="ellipse">
          <a:avLst/>
        </a:prstGeom>
        <a:gradFill rotWithShape="0">
          <a:gsLst>
            <a:gs pos="0">
              <a:schemeClr val="accent4">
                <a:alpha val="50000"/>
                <a:hueOff val="2598923"/>
                <a:satOff val="-11992"/>
                <a:lumOff val="441"/>
                <a:alphaOff val="0"/>
                <a:satMod val="103000"/>
                <a:lumMod val="102000"/>
                <a:tint val="94000"/>
              </a:schemeClr>
            </a:gs>
            <a:gs pos="50000">
              <a:schemeClr val="accent4">
                <a:alpha val="50000"/>
                <a:hueOff val="2598923"/>
                <a:satOff val="-11992"/>
                <a:lumOff val="441"/>
                <a:alphaOff val="0"/>
                <a:satMod val="110000"/>
                <a:lumMod val="100000"/>
                <a:shade val="100000"/>
              </a:schemeClr>
            </a:gs>
            <a:gs pos="100000">
              <a:schemeClr val="accent4">
                <a:alpha val="50000"/>
                <a:hueOff val="2598923"/>
                <a:satOff val="-11992"/>
                <a:lumOff val="441"/>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_tradnl" sz="1000" kern="1200" dirty="0"/>
            <a:t>MAGNITUD</a:t>
          </a:r>
        </a:p>
      </dsp:txBody>
      <dsp:txXfrm>
        <a:off x="2332935" y="195663"/>
        <a:ext cx="942449" cy="942449"/>
      </dsp:txXfrm>
    </dsp:sp>
    <dsp:sp modelId="{93441DDE-046E-6F4D-B259-3DB9B1C8638C}">
      <dsp:nvSpPr>
        <dsp:cNvPr id="0" name=""/>
        <dsp:cNvSpPr/>
      </dsp:nvSpPr>
      <dsp:spPr>
        <a:xfrm>
          <a:off x="3873698" y="1736427"/>
          <a:ext cx="1332825" cy="1332825"/>
        </a:xfrm>
        <a:prstGeom prst="ellipse">
          <a:avLst/>
        </a:prstGeom>
        <a:gradFill rotWithShape="0">
          <a:gsLst>
            <a:gs pos="0">
              <a:schemeClr val="accent4">
                <a:alpha val="50000"/>
                <a:hueOff val="5197846"/>
                <a:satOff val="-23984"/>
                <a:lumOff val="883"/>
                <a:alphaOff val="0"/>
                <a:satMod val="103000"/>
                <a:lumMod val="102000"/>
                <a:tint val="94000"/>
              </a:schemeClr>
            </a:gs>
            <a:gs pos="50000">
              <a:schemeClr val="accent4">
                <a:alpha val="50000"/>
                <a:hueOff val="5197846"/>
                <a:satOff val="-23984"/>
                <a:lumOff val="883"/>
                <a:alphaOff val="0"/>
                <a:satMod val="110000"/>
                <a:lumMod val="100000"/>
                <a:shade val="100000"/>
              </a:schemeClr>
            </a:gs>
            <a:gs pos="100000">
              <a:schemeClr val="accent4">
                <a:alpha val="50000"/>
                <a:hueOff val="5197846"/>
                <a:satOff val="-23984"/>
                <a:lumOff val="88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_tradnl" sz="1000" kern="1200" dirty="0"/>
            <a:t>IMPACTO</a:t>
          </a:r>
        </a:p>
      </dsp:txBody>
      <dsp:txXfrm>
        <a:off x="4068886" y="1931615"/>
        <a:ext cx="942449" cy="942449"/>
      </dsp:txXfrm>
    </dsp:sp>
    <dsp:sp modelId="{331403C9-F0AD-234D-AE48-B9F9284C35F0}">
      <dsp:nvSpPr>
        <dsp:cNvPr id="0" name=""/>
        <dsp:cNvSpPr/>
      </dsp:nvSpPr>
      <dsp:spPr>
        <a:xfrm>
          <a:off x="2137747" y="3472378"/>
          <a:ext cx="1332825" cy="1332825"/>
        </a:xfrm>
        <a:prstGeom prst="ellipse">
          <a:avLst/>
        </a:prstGeom>
        <a:gradFill rotWithShape="0">
          <a:gsLst>
            <a:gs pos="0">
              <a:schemeClr val="accent4">
                <a:alpha val="50000"/>
                <a:hueOff val="7796769"/>
                <a:satOff val="-35976"/>
                <a:lumOff val="1324"/>
                <a:alphaOff val="0"/>
                <a:satMod val="103000"/>
                <a:lumMod val="102000"/>
                <a:tint val="94000"/>
              </a:schemeClr>
            </a:gs>
            <a:gs pos="50000">
              <a:schemeClr val="accent4">
                <a:alpha val="50000"/>
                <a:hueOff val="7796769"/>
                <a:satOff val="-35976"/>
                <a:lumOff val="1324"/>
                <a:alphaOff val="0"/>
                <a:satMod val="110000"/>
                <a:lumMod val="100000"/>
                <a:shade val="100000"/>
              </a:schemeClr>
            </a:gs>
            <a:gs pos="100000">
              <a:schemeClr val="accent4">
                <a:alpha val="50000"/>
                <a:hueOff val="7796769"/>
                <a:satOff val="-35976"/>
                <a:lumOff val="1324"/>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_tradnl" sz="1000" kern="1200" dirty="0"/>
            <a:t>VIABILIDAD</a:t>
          </a:r>
        </a:p>
      </dsp:txBody>
      <dsp:txXfrm>
        <a:off x="2332935" y="3667566"/>
        <a:ext cx="942449" cy="942449"/>
      </dsp:txXfrm>
    </dsp:sp>
    <dsp:sp modelId="{4A44A2C7-F60F-304E-BB5C-E43385C10976}">
      <dsp:nvSpPr>
        <dsp:cNvPr id="0" name=""/>
        <dsp:cNvSpPr/>
      </dsp:nvSpPr>
      <dsp:spPr>
        <a:xfrm>
          <a:off x="401795" y="1736427"/>
          <a:ext cx="1332825" cy="1332825"/>
        </a:xfrm>
        <a:prstGeom prst="ellipse">
          <a:avLst/>
        </a:prstGeom>
        <a:gradFill rotWithShape="0">
          <a:gsLst>
            <a:gs pos="0">
              <a:schemeClr val="accent4">
                <a:alpha val="50000"/>
                <a:hueOff val="10395692"/>
                <a:satOff val="-47968"/>
                <a:lumOff val="1765"/>
                <a:alphaOff val="0"/>
                <a:satMod val="103000"/>
                <a:lumMod val="102000"/>
                <a:tint val="94000"/>
              </a:schemeClr>
            </a:gs>
            <a:gs pos="50000">
              <a:schemeClr val="accent4">
                <a:alpha val="50000"/>
                <a:hueOff val="10395692"/>
                <a:satOff val="-47968"/>
                <a:lumOff val="1765"/>
                <a:alphaOff val="0"/>
                <a:satMod val="110000"/>
                <a:lumMod val="100000"/>
                <a:shade val="100000"/>
              </a:schemeClr>
            </a:gs>
            <a:gs pos="100000">
              <a:schemeClr val="accent4">
                <a:alpha val="50000"/>
                <a:hueOff val="10395692"/>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_tradnl" sz="1000" kern="1200" dirty="0"/>
            <a:t>VULNERABILIDAD</a:t>
          </a:r>
        </a:p>
      </dsp:txBody>
      <dsp:txXfrm>
        <a:off x="596983" y="1931615"/>
        <a:ext cx="942449" cy="9424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11F69-3010-0B4E-92D8-F6E33D0D7EEB}">
      <dsp:nvSpPr>
        <dsp:cNvPr id="0" name=""/>
        <dsp:cNvSpPr/>
      </dsp:nvSpPr>
      <dsp:spPr>
        <a:xfrm>
          <a:off x="0" y="0"/>
          <a:ext cx="2468563" cy="2468563"/>
        </a:xfrm>
        <a:prstGeom prst="pie">
          <a:avLst>
            <a:gd name="adj1" fmla="val 54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775A648-C3BA-EC42-87AA-8F70DBE05F1E}">
      <dsp:nvSpPr>
        <dsp:cNvPr id="0" name=""/>
        <dsp:cNvSpPr/>
      </dsp:nvSpPr>
      <dsp:spPr>
        <a:xfrm>
          <a:off x="1234281" y="0"/>
          <a:ext cx="6652418" cy="2468563"/>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s-ES" sz="3300" kern="1200" dirty="0"/>
            <a:t>OBJETIVO GENERAL. </a:t>
          </a:r>
        </a:p>
      </dsp:txBody>
      <dsp:txXfrm>
        <a:off x="1234281" y="0"/>
        <a:ext cx="3326209" cy="1172567"/>
      </dsp:txXfrm>
    </dsp:sp>
    <dsp:sp modelId="{0E672B72-6E20-5644-9CB1-B2C98366BA51}">
      <dsp:nvSpPr>
        <dsp:cNvPr id="0" name=""/>
        <dsp:cNvSpPr/>
      </dsp:nvSpPr>
      <dsp:spPr>
        <a:xfrm>
          <a:off x="647997" y="1172567"/>
          <a:ext cx="1172567" cy="1172567"/>
        </a:xfrm>
        <a:prstGeom prst="pie">
          <a:avLst>
            <a:gd name="adj1" fmla="val 5400000"/>
            <a:gd name="adj2" fmla="val 1620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96785F0-CA6A-6E43-8387-46C33598805F}">
      <dsp:nvSpPr>
        <dsp:cNvPr id="0" name=""/>
        <dsp:cNvSpPr/>
      </dsp:nvSpPr>
      <dsp:spPr>
        <a:xfrm>
          <a:off x="1234281" y="1172567"/>
          <a:ext cx="6652418" cy="1172567"/>
        </a:xfrm>
        <a:prstGeom prst="rect">
          <a:avLst/>
        </a:prstGeom>
        <a:solidFill>
          <a:schemeClr val="lt1">
            <a:alpha val="90000"/>
            <a:hueOff val="0"/>
            <a:satOff val="0"/>
            <a:lumOff val="0"/>
            <a:alphaOff val="0"/>
          </a:schemeClr>
        </a:soli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s-ES" sz="3300" kern="1200" dirty="0"/>
            <a:t>OBJETIVOS ESPECÍFICOS</a:t>
          </a:r>
        </a:p>
      </dsp:txBody>
      <dsp:txXfrm>
        <a:off x="1234281" y="1172567"/>
        <a:ext cx="3326209" cy="1172567"/>
      </dsp:txXfrm>
    </dsp:sp>
    <dsp:sp modelId="{76234CC8-6EF6-B04F-9C86-1E9E25D527C7}">
      <dsp:nvSpPr>
        <dsp:cNvPr id="0" name=""/>
        <dsp:cNvSpPr/>
      </dsp:nvSpPr>
      <dsp:spPr>
        <a:xfrm>
          <a:off x="4560490" y="0"/>
          <a:ext cx="3326209" cy="1172567"/>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s-ES" sz="1800" kern="1200"/>
            <a:t>Debe estar vinculado con el título de la investigación.</a:t>
          </a:r>
        </a:p>
      </dsp:txBody>
      <dsp:txXfrm>
        <a:off x="4560490" y="0"/>
        <a:ext cx="3326209" cy="1172567"/>
      </dsp:txXfrm>
    </dsp:sp>
    <dsp:sp modelId="{AF49E1CB-115D-9B45-8965-7E655ED367A4}">
      <dsp:nvSpPr>
        <dsp:cNvPr id="0" name=""/>
        <dsp:cNvSpPr/>
      </dsp:nvSpPr>
      <dsp:spPr>
        <a:xfrm>
          <a:off x="4560490" y="1172567"/>
          <a:ext cx="3326209" cy="1172567"/>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s-ES" sz="1800" kern="1200"/>
            <a:t>Deben ser coherentes con la problemática de la investigación y contribuir al logro del objetivo general.</a:t>
          </a:r>
        </a:p>
      </dsp:txBody>
      <dsp:txXfrm>
        <a:off x="4560490" y="1172567"/>
        <a:ext cx="3326209" cy="1172567"/>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8377AE1-8032-4597-9D37-2303DE6A37A8}" type="datetimeFigureOut">
              <a:rPr lang="es-MX" smtClean="0"/>
              <a:t>06/05/20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9AE37D-F012-4712-A0D5-1E49880E9B79}" type="slidenum">
              <a:rPr lang="es-MX" smtClean="0"/>
              <a:t>‹Nº›</a:t>
            </a:fld>
            <a:endParaRPr lang="es-MX"/>
          </a:p>
        </p:txBody>
      </p:sp>
    </p:spTree>
    <p:extLst>
      <p:ext uri="{BB962C8B-B14F-4D97-AF65-F5344CB8AC3E}">
        <p14:creationId xmlns:p14="http://schemas.microsoft.com/office/powerpoint/2010/main" val="139392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8377AE1-8032-4597-9D37-2303DE6A37A8}" type="datetimeFigureOut">
              <a:rPr lang="es-MX" smtClean="0"/>
              <a:t>06/05/20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9AE37D-F012-4712-A0D5-1E49880E9B79}" type="slidenum">
              <a:rPr lang="es-MX" smtClean="0"/>
              <a:t>‹Nº›</a:t>
            </a:fld>
            <a:endParaRPr lang="es-MX"/>
          </a:p>
        </p:txBody>
      </p:sp>
    </p:spTree>
    <p:extLst>
      <p:ext uri="{BB962C8B-B14F-4D97-AF65-F5344CB8AC3E}">
        <p14:creationId xmlns:p14="http://schemas.microsoft.com/office/powerpoint/2010/main" val="2037936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8377AE1-8032-4597-9D37-2303DE6A37A8}" type="datetimeFigureOut">
              <a:rPr lang="es-MX" smtClean="0"/>
              <a:t>06/05/20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9AE37D-F012-4712-A0D5-1E49880E9B79}" type="slidenum">
              <a:rPr lang="es-MX" smtClean="0"/>
              <a:t>‹Nº›</a:t>
            </a:fld>
            <a:endParaRPr lang="es-MX"/>
          </a:p>
        </p:txBody>
      </p:sp>
    </p:spTree>
    <p:extLst>
      <p:ext uri="{BB962C8B-B14F-4D97-AF65-F5344CB8AC3E}">
        <p14:creationId xmlns:p14="http://schemas.microsoft.com/office/powerpoint/2010/main" val="317671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8377AE1-8032-4597-9D37-2303DE6A37A8}" type="datetimeFigureOut">
              <a:rPr lang="es-MX" smtClean="0"/>
              <a:t>06/05/20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9AE37D-F012-4712-A0D5-1E49880E9B79}" type="slidenum">
              <a:rPr lang="es-MX" smtClean="0"/>
              <a:t>‹Nº›</a:t>
            </a:fld>
            <a:endParaRPr lang="es-MX"/>
          </a:p>
        </p:txBody>
      </p:sp>
    </p:spTree>
    <p:extLst>
      <p:ext uri="{BB962C8B-B14F-4D97-AF65-F5344CB8AC3E}">
        <p14:creationId xmlns:p14="http://schemas.microsoft.com/office/powerpoint/2010/main" val="403278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8377AE1-8032-4597-9D37-2303DE6A37A8}" type="datetimeFigureOut">
              <a:rPr lang="es-MX" smtClean="0"/>
              <a:t>06/05/20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9AE37D-F012-4712-A0D5-1E49880E9B79}" type="slidenum">
              <a:rPr lang="es-MX" smtClean="0"/>
              <a:t>‹Nº›</a:t>
            </a:fld>
            <a:endParaRPr lang="es-MX"/>
          </a:p>
        </p:txBody>
      </p:sp>
    </p:spTree>
    <p:extLst>
      <p:ext uri="{BB962C8B-B14F-4D97-AF65-F5344CB8AC3E}">
        <p14:creationId xmlns:p14="http://schemas.microsoft.com/office/powerpoint/2010/main" val="1395303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8377AE1-8032-4597-9D37-2303DE6A37A8}" type="datetimeFigureOut">
              <a:rPr lang="es-MX" smtClean="0"/>
              <a:t>06/05/20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59AE37D-F012-4712-A0D5-1E49880E9B79}" type="slidenum">
              <a:rPr lang="es-MX" smtClean="0"/>
              <a:t>‹Nº›</a:t>
            </a:fld>
            <a:endParaRPr lang="es-MX"/>
          </a:p>
        </p:txBody>
      </p:sp>
    </p:spTree>
    <p:extLst>
      <p:ext uri="{BB962C8B-B14F-4D97-AF65-F5344CB8AC3E}">
        <p14:creationId xmlns:p14="http://schemas.microsoft.com/office/powerpoint/2010/main" val="826839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8377AE1-8032-4597-9D37-2303DE6A37A8}" type="datetimeFigureOut">
              <a:rPr lang="es-MX" smtClean="0"/>
              <a:t>06/05/20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259AE37D-F012-4712-A0D5-1E49880E9B79}" type="slidenum">
              <a:rPr lang="es-MX" smtClean="0"/>
              <a:t>‹Nº›</a:t>
            </a:fld>
            <a:endParaRPr lang="es-MX"/>
          </a:p>
        </p:txBody>
      </p:sp>
    </p:spTree>
    <p:extLst>
      <p:ext uri="{BB962C8B-B14F-4D97-AF65-F5344CB8AC3E}">
        <p14:creationId xmlns:p14="http://schemas.microsoft.com/office/powerpoint/2010/main" val="1363387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8377AE1-8032-4597-9D37-2303DE6A37A8}" type="datetimeFigureOut">
              <a:rPr lang="es-MX" smtClean="0"/>
              <a:t>06/05/20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259AE37D-F012-4712-A0D5-1E49880E9B79}" type="slidenum">
              <a:rPr lang="es-MX" smtClean="0"/>
              <a:t>‹Nº›</a:t>
            </a:fld>
            <a:endParaRPr lang="es-MX"/>
          </a:p>
        </p:txBody>
      </p:sp>
    </p:spTree>
    <p:extLst>
      <p:ext uri="{BB962C8B-B14F-4D97-AF65-F5344CB8AC3E}">
        <p14:creationId xmlns:p14="http://schemas.microsoft.com/office/powerpoint/2010/main" val="1608359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377AE1-8032-4597-9D37-2303DE6A37A8}" type="datetimeFigureOut">
              <a:rPr lang="es-MX" smtClean="0"/>
              <a:t>06/05/20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259AE37D-F012-4712-A0D5-1E49880E9B79}" type="slidenum">
              <a:rPr lang="es-MX" smtClean="0"/>
              <a:t>‹Nº›</a:t>
            </a:fld>
            <a:endParaRPr lang="es-MX"/>
          </a:p>
        </p:txBody>
      </p:sp>
    </p:spTree>
    <p:extLst>
      <p:ext uri="{BB962C8B-B14F-4D97-AF65-F5344CB8AC3E}">
        <p14:creationId xmlns:p14="http://schemas.microsoft.com/office/powerpoint/2010/main" val="3989701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8377AE1-8032-4597-9D37-2303DE6A37A8}" type="datetimeFigureOut">
              <a:rPr lang="es-MX" smtClean="0"/>
              <a:t>06/05/20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59AE37D-F012-4712-A0D5-1E49880E9B79}" type="slidenum">
              <a:rPr lang="es-MX" smtClean="0"/>
              <a:t>‹Nº›</a:t>
            </a:fld>
            <a:endParaRPr lang="es-MX"/>
          </a:p>
        </p:txBody>
      </p:sp>
    </p:spTree>
    <p:extLst>
      <p:ext uri="{BB962C8B-B14F-4D97-AF65-F5344CB8AC3E}">
        <p14:creationId xmlns:p14="http://schemas.microsoft.com/office/powerpoint/2010/main" val="61494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8377AE1-8032-4597-9D37-2303DE6A37A8}" type="datetimeFigureOut">
              <a:rPr lang="es-MX" smtClean="0"/>
              <a:t>06/05/20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59AE37D-F012-4712-A0D5-1E49880E9B79}" type="slidenum">
              <a:rPr lang="es-MX" smtClean="0"/>
              <a:t>‹Nº›</a:t>
            </a:fld>
            <a:endParaRPr lang="es-MX"/>
          </a:p>
        </p:txBody>
      </p:sp>
    </p:spTree>
    <p:extLst>
      <p:ext uri="{BB962C8B-B14F-4D97-AF65-F5344CB8AC3E}">
        <p14:creationId xmlns:p14="http://schemas.microsoft.com/office/powerpoint/2010/main" val="273042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377AE1-8032-4597-9D37-2303DE6A37A8}" type="datetimeFigureOut">
              <a:rPr lang="es-MX" smtClean="0"/>
              <a:t>06/05/20</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AE37D-F012-4712-A0D5-1E49880E9B79}" type="slidenum">
              <a:rPr lang="es-MX" smtClean="0"/>
              <a:t>‹Nº›</a:t>
            </a:fld>
            <a:endParaRPr lang="es-MX"/>
          </a:p>
        </p:txBody>
      </p:sp>
    </p:spTree>
    <p:extLst>
      <p:ext uri="{BB962C8B-B14F-4D97-AF65-F5344CB8AC3E}">
        <p14:creationId xmlns:p14="http://schemas.microsoft.com/office/powerpoint/2010/main" val="2195560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7.tiff"/><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12" Type="http://schemas.openxmlformats.org/officeDocument/2006/relationships/image" Target="../media/image9.tiff"/><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10.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13.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14.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diagramDrawing" Target="../diagrams/drawing25.xml"/><Relationship Id="rId3" Type="http://schemas.microsoft.com/office/2007/relationships/hdphoto" Target="../media/hdphoto1.wdp"/><Relationship Id="rId7" Type="http://schemas.openxmlformats.org/officeDocument/2006/relationships/diagramColors" Target="../diagrams/colors25.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3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6.xml"/><Relationship Id="rId7" Type="http://schemas.openxmlformats.org/officeDocument/2006/relationships/image" Target="../media/image15.pn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16.png"/><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16.pn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image" Target="../media/image17.png"/><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8.xml.rels><?xml version="1.0" encoding="UTF-8" standalone="yes"?>
<Relationships xmlns="http://schemas.openxmlformats.org/package/2006/relationships"><Relationship Id="rId2" Type="http://schemas.openxmlformats.org/officeDocument/2006/relationships/hyperlink" Target="https://www.youtube.com/watch?v=CmHVwGIIy5M&amp;list=PLCDA4C9ECE78A6A2B"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88420"/>
            <a:ext cx="1240403" cy="1326145"/>
          </a:xfrm>
          <a:prstGeom prst="rect">
            <a:avLst/>
          </a:prstGeom>
        </p:spPr>
      </p:pic>
      <p:sp>
        <p:nvSpPr>
          <p:cNvPr id="2" name="Título 1"/>
          <p:cNvSpPr>
            <a:spLocks noGrp="1"/>
          </p:cNvSpPr>
          <p:nvPr>
            <p:ph type="ctrTitle"/>
          </p:nvPr>
        </p:nvSpPr>
        <p:spPr>
          <a:xfrm>
            <a:off x="685800" y="1319916"/>
            <a:ext cx="7772400" cy="1760676"/>
          </a:xfrm>
        </p:spPr>
        <p:txBody>
          <a:bodyPr>
            <a:noAutofit/>
          </a:bodyPr>
          <a:lstStyle/>
          <a:p>
            <a:r>
              <a:rPr lang="es-MX" sz="3200" b="1" dirty="0">
                <a:effectLst>
                  <a:outerShdw blurRad="38100" dist="38100" dir="2700000" algn="tl">
                    <a:srgbClr val="000000">
                      <a:alpha val="43137"/>
                    </a:srgbClr>
                  </a:outerShdw>
                </a:effectLst>
              </a:rPr>
              <a:t>INSTITUTO POLITÉCNICO NACIONAL</a:t>
            </a:r>
            <a:br>
              <a:rPr lang="es-MX" sz="3200" b="1" dirty="0">
                <a:effectLst>
                  <a:outerShdw blurRad="38100" dist="38100" dir="2700000" algn="tl">
                    <a:srgbClr val="000000">
                      <a:alpha val="43137"/>
                    </a:srgbClr>
                  </a:outerShdw>
                </a:effectLst>
              </a:rPr>
            </a:br>
            <a:br>
              <a:rPr lang="es-MX" sz="3200" b="1" dirty="0">
                <a:effectLst>
                  <a:outerShdw blurRad="38100" dist="38100" dir="2700000" algn="tl">
                    <a:srgbClr val="000000">
                      <a:alpha val="43137"/>
                    </a:srgbClr>
                  </a:outerShdw>
                </a:effectLst>
              </a:rPr>
            </a:br>
            <a:r>
              <a:rPr lang="es-MX" sz="3200" b="1" dirty="0">
                <a:effectLst>
                  <a:outerShdw blurRad="38100" dist="38100" dir="2700000" algn="tl">
                    <a:srgbClr val="000000">
                      <a:alpha val="43137"/>
                    </a:srgbClr>
                  </a:outerShdw>
                </a:effectLst>
              </a:rPr>
              <a:t>ESCUELA SUPERIOR DE COMERCIO Y ADMINISTRACIÓN.</a:t>
            </a:r>
          </a:p>
        </p:txBody>
      </p:sp>
      <p:sp>
        <p:nvSpPr>
          <p:cNvPr id="3" name="Subtítulo 2"/>
          <p:cNvSpPr>
            <a:spLocks noGrp="1"/>
          </p:cNvSpPr>
          <p:nvPr>
            <p:ph type="subTitle" idx="1"/>
          </p:nvPr>
        </p:nvSpPr>
        <p:spPr>
          <a:xfrm>
            <a:off x="1143000" y="3558777"/>
            <a:ext cx="6858000" cy="2126405"/>
          </a:xfrm>
        </p:spPr>
        <p:txBody>
          <a:bodyPr>
            <a:normAutofit fontScale="92500" lnSpcReduction="10000"/>
          </a:bodyPr>
          <a:lstStyle/>
          <a:p>
            <a:r>
              <a:rPr lang="es-MX" sz="3300" dirty="0"/>
              <a:t>Seminario de Investigación Supervisada</a:t>
            </a:r>
          </a:p>
          <a:p>
            <a:endParaRPr lang="es-MX" dirty="0"/>
          </a:p>
          <a:p>
            <a:r>
              <a:rPr lang="es-MX" dirty="0"/>
              <a:t>Programa Académico: Contador Público.</a:t>
            </a:r>
          </a:p>
          <a:p>
            <a:r>
              <a:rPr lang="es-MX" dirty="0"/>
              <a:t>Nivel V.</a:t>
            </a:r>
          </a:p>
          <a:p>
            <a:r>
              <a:rPr lang="es-MX" dirty="0"/>
              <a:t>Profesor: José Luis Ortega Valadez.</a:t>
            </a:r>
          </a:p>
        </p:txBody>
      </p:sp>
      <p:pic>
        <p:nvPicPr>
          <p:cNvPr id="8" name="Imagen 7"/>
          <p:cNvPicPr>
            <a:picLocks noChangeAspect="1"/>
          </p:cNvPicPr>
          <p:nvPr/>
        </p:nvPicPr>
        <p:blipFill>
          <a:blip r:embed="rId3"/>
          <a:stretch>
            <a:fillRect/>
          </a:stretch>
        </p:blipFill>
        <p:spPr>
          <a:xfrm>
            <a:off x="8038769" y="221383"/>
            <a:ext cx="906448" cy="1193182"/>
          </a:xfrm>
          <a:prstGeom prst="rect">
            <a:avLst/>
          </a:prstGeom>
        </p:spPr>
      </p:pic>
    </p:spTree>
    <p:extLst>
      <p:ext uri="{BB962C8B-B14F-4D97-AF65-F5344CB8AC3E}">
        <p14:creationId xmlns:p14="http://schemas.microsoft.com/office/powerpoint/2010/main" val="1592872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PLANTEAMIENTO DEL PROBLEMA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502318130"/>
              </p:ext>
            </p:extLst>
          </p:nvPr>
        </p:nvGraphicFramePr>
        <p:xfrm>
          <a:off x="628650" y="1825624"/>
          <a:ext cx="5304790" cy="4758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6408365" y="2267901"/>
            <a:ext cx="2095500" cy="3873500"/>
          </a:xfrm>
          <a:prstGeom prst="rect">
            <a:avLst/>
          </a:prstGeom>
        </p:spPr>
      </p:pic>
    </p:spTree>
    <p:extLst>
      <p:ext uri="{BB962C8B-B14F-4D97-AF65-F5344CB8AC3E}">
        <p14:creationId xmlns:p14="http://schemas.microsoft.com/office/powerpoint/2010/main" val="3519881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effectLst>
                  <a:outerShdw blurRad="38100" dist="38100" dir="2700000" algn="tl">
                    <a:srgbClr val="000000">
                      <a:alpha val="43137"/>
                    </a:srgbClr>
                  </a:outerShdw>
                </a:effectLst>
              </a:rPr>
              <a:t>JUSTIFICACIÓN</a:t>
            </a:r>
          </a:p>
        </p:txBody>
      </p:sp>
      <p:sp>
        <p:nvSpPr>
          <p:cNvPr id="3" name="Marcador de contenido 2"/>
          <p:cNvSpPr>
            <a:spLocks noGrp="1"/>
          </p:cNvSpPr>
          <p:nvPr>
            <p:ph idx="1"/>
          </p:nvPr>
        </p:nvSpPr>
        <p:spPr>
          <a:xfrm>
            <a:off x="445770" y="1767840"/>
            <a:ext cx="3496310" cy="4412933"/>
          </a:xfrm>
        </p:spPr>
        <p:txBody>
          <a:bodyPr>
            <a:normAutofit fontScale="92500" lnSpcReduction="10000"/>
          </a:bodyPr>
          <a:lstStyle/>
          <a:p>
            <a:pPr algn="just"/>
            <a:r>
              <a:rPr lang="es-ES" dirty="0"/>
              <a:t>Justificar una investigación implica  dar respuesta al </a:t>
            </a:r>
            <a:r>
              <a:rPr lang="es-ES" i="1" dirty="0"/>
              <a:t>PORQUÉ </a:t>
            </a:r>
            <a:r>
              <a:rPr lang="es-ES" dirty="0"/>
              <a:t> y </a:t>
            </a:r>
            <a:r>
              <a:rPr lang="es-ES" i="1" dirty="0"/>
              <a:t>PARA QUÉ </a:t>
            </a:r>
            <a:r>
              <a:rPr lang="es-ES" dirty="0"/>
              <a:t>elegimos tal tema de investigación.</a:t>
            </a:r>
          </a:p>
          <a:p>
            <a:pPr algn="just"/>
            <a:endParaRPr lang="es-ES" dirty="0"/>
          </a:p>
          <a:p>
            <a:pPr algn="just"/>
            <a:r>
              <a:rPr lang="es-ES" dirty="0"/>
              <a:t>Implica identificar los motivos  por los cuales va a trabajarse; personales, sociales o académicos.</a:t>
            </a:r>
          </a:p>
        </p:txBody>
      </p:sp>
      <p:graphicFrame>
        <p:nvGraphicFramePr>
          <p:cNvPr id="4" name="Diagrama 3"/>
          <p:cNvGraphicFramePr/>
          <p:nvPr>
            <p:extLst>
              <p:ext uri="{D42A27DB-BD31-4B8C-83A1-F6EECF244321}">
                <p14:modId xmlns:p14="http://schemas.microsoft.com/office/powerpoint/2010/main" val="2102273156"/>
              </p:ext>
            </p:extLst>
          </p:nvPr>
        </p:nvGraphicFramePr>
        <p:xfrm>
          <a:off x="3698240" y="1513840"/>
          <a:ext cx="5608320" cy="4805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0067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1031874"/>
          </a:xfrm>
        </p:spPr>
        <p:txBody>
          <a:bodyPr/>
          <a:lstStyle/>
          <a:p>
            <a:pPr algn="ctr"/>
            <a:r>
              <a:rPr lang="es-MX" b="1" dirty="0">
                <a:effectLst>
                  <a:outerShdw blurRad="38100" dist="38100" dir="2700000" algn="tl">
                    <a:srgbClr val="000000">
                      <a:alpha val="43137"/>
                    </a:srgbClr>
                  </a:outerShdw>
                </a:effectLst>
              </a:rPr>
              <a:t>ELABORACIÓN DE OBJETIVOS</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982900386"/>
              </p:ext>
            </p:extLst>
          </p:nvPr>
        </p:nvGraphicFramePr>
        <p:xfrm>
          <a:off x="659130" y="4023359"/>
          <a:ext cx="7886700" cy="2468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ext uri="{D42A27DB-BD31-4B8C-83A1-F6EECF244321}">
                <p14:modId xmlns:p14="http://schemas.microsoft.com/office/powerpoint/2010/main" val="937248347"/>
              </p:ext>
            </p:extLst>
          </p:nvPr>
        </p:nvGraphicFramePr>
        <p:xfrm>
          <a:off x="1524000" y="1397000"/>
          <a:ext cx="6096000" cy="2463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18666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4320" y="182246"/>
            <a:ext cx="8615680" cy="823595"/>
          </a:xfrm>
        </p:spPr>
        <p:txBody>
          <a:bodyPr>
            <a:normAutofit/>
          </a:bodyPr>
          <a:lstStyle/>
          <a:p>
            <a:pPr algn="ctr"/>
            <a:r>
              <a:rPr lang="es-MX" sz="3600" b="1" dirty="0">
                <a:effectLst>
                  <a:outerShdw blurRad="38100" dist="38100" dir="2700000" algn="tl">
                    <a:srgbClr val="000000">
                      <a:alpha val="43137"/>
                    </a:srgbClr>
                  </a:outerShdw>
                </a:effectLst>
              </a:rPr>
              <a:t>ESTADO DEL ARTE / ESTADO DE LA CIENCIA</a:t>
            </a:r>
          </a:p>
        </p:txBody>
      </p:sp>
      <p:sp>
        <p:nvSpPr>
          <p:cNvPr id="3" name="Marcador de contenido 2"/>
          <p:cNvSpPr>
            <a:spLocks noGrp="1"/>
          </p:cNvSpPr>
          <p:nvPr>
            <p:ph idx="1"/>
          </p:nvPr>
        </p:nvSpPr>
        <p:spPr>
          <a:xfrm>
            <a:off x="628649" y="1158240"/>
            <a:ext cx="8008835" cy="2712720"/>
          </a:xfrm>
        </p:spPr>
        <p:txBody>
          <a:bodyPr>
            <a:normAutofit fontScale="70000" lnSpcReduction="20000"/>
          </a:bodyPr>
          <a:lstStyle/>
          <a:p>
            <a:pPr marL="0" indent="0" algn="ctr">
              <a:buNone/>
            </a:pPr>
            <a:r>
              <a:rPr lang="es-MX" dirty="0">
                <a:solidFill>
                  <a:schemeClr val="accent6">
                    <a:lumMod val="75000"/>
                  </a:schemeClr>
                </a:solidFill>
              </a:rPr>
              <a:t>Es una investigación de carácter bibliográfico que tiene como objeto conocer y sistematizar la producción científica en determinada área del conocimiento. </a:t>
            </a:r>
            <a:r>
              <a:rPr lang="es-ES_tradnl" dirty="0">
                <a:solidFill>
                  <a:schemeClr val="accent6">
                    <a:lumMod val="75000"/>
                  </a:schemeClr>
                </a:solidFill>
              </a:rPr>
              <a:t>Se refiere a los antecedentes y estudios previos del fenómeno en cuestión.</a:t>
            </a:r>
          </a:p>
          <a:p>
            <a:pPr marL="0" indent="0" algn="ctr">
              <a:buNone/>
            </a:pPr>
            <a:endParaRPr lang="es-MX" dirty="0"/>
          </a:p>
          <a:p>
            <a:r>
              <a:rPr lang="es-MX" dirty="0"/>
              <a:t>Sirve para:</a:t>
            </a:r>
          </a:p>
          <a:p>
            <a:pPr lvl="1" algn="just"/>
            <a:r>
              <a:rPr lang="es-MX" dirty="0"/>
              <a:t>Informarse del conocimiento que ya se produjo respecto  de determinado tema.</a:t>
            </a:r>
          </a:p>
          <a:p>
            <a:pPr lvl="1" algn="just"/>
            <a:r>
              <a:rPr lang="es-MX" dirty="0"/>
              <a:t>Comenzar a recuperar las nociones, conceptos, teorías, metodologías y perspectivas  desde las cuales se interrogará al objeto de investigación que se está construyendo.</a:t>
            </a:r>
            <a:endParaRPr lang="es-ES_tradnl" dirty="0"/>
          </a:p>
        </p:txBody>
      </p:sp>
      <p:pic>
        <p:nvPicPr>
          <p:cNvPr id="4" name="Imagen 3"/>
          <p:cNvPicPr>
            <a:picLocks noChangeAspect="1"/>
          </p:cNvPicPr>
          <p:nvPr/>
        </p:nvPicPr>
        <p:blipFill>
          <a:blip r:embed="rId2"/>
          <a:stretch>
            <a:fillRect/>
          </a:stretch>
        </p:blipFill>
        <p:spPr>
          <a:xfrm>
            <a:off x="4000500" y="3870960"/>
            <a:ext cx="4636985" cy="2816860"/>
          </a:xfrm>
          <a:prstGeom prst="rect">
            <a:avLst/>
          </a:prstGeom>
        </p:spPr>
      </p:pic>
      <p:sp>
        <p:nvSpPr>
          <p:cNvPr id="5" name="Marcador de contenido 2"/>
          <p:cNvSpPr txBox="1">
            <a:spLocks/>
          </p:cNvSpPr>
          <p:nvPr/>
        </p:nvSpPr>
        <p:spPr>
          <a:xfrm>
            <a:off x="628649" y="4074159"/>
            <a:ext cx="2846071" cy="247904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dirty="0">
                <a:solidFill>
                  <a:schemeClr val="accent1">
                    <a:lumMod val="75000"/>
                  </a:schemeClr>
                </a:solidFill>
              </a:rPr>
              <a:t>Para su elaboración se deben incluir las aportaciones sobre el tema y problema de investigación o los hallazgos recientes en el campo (Publicaciones de los últimos cinco años) o en su caso demostrarse su inexistencia.</a:t>
            </a:r>
            <a:endParaRPr lang="es-ES_tradnl" dirty="0">
              <a:solidFill>
                <a:schemeClr val="accent1">
                  <a:lumMod val="75000"/>
                </a:schemeClr>
              </a:solidFill>
            </a:endParaRPr>
          </a:p>
          <a:p>
            <a:endParaRPr lang="es-ES_tradnl" dirty="0"/>
          </a:p>
          <a:p>
            <a:endParaRPr lang="es-MX" dirty="0"/>
          </a:p>
        </p:txBody>
      </p:sp>
    </p:spTree>
    <p:extLst>
      <p:ext uri="{BB962C8B-B14F-4D97-AF65-F5344CB8AC3E}">
        <p14:creationId xmlns:p14="http://schemas.microsoft.com/office/powerpoint/2010/main" val="3818869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_tradnl" b="1" dirty="0">
                <a:effectLst>
                  <a:outerShdw blurRad="38100" dist="38100" dir="2700000" algn="tl">
                    <a:srgbClr val="000000">
                      <a:alpha val="43137"/>
                    </a:srgbClr>
                  </a:outerShdw>
                </a:effectLst>
              </a:rPr>
              <a:t>MARCO TEÓRICO</a:t>
            </a:r>
          </a:p>
        </p:txBody>
      </p:sp>
      <p:sp>
        <p:nvSpPr>
          <p:cNvPr id="3" name="Marcador de contenido 2"/>
          <p:cNvSpPr>
            <a:spLocks noGrp="1"/>
          </p:cNvSpPr>
          <p:nvPr>
            <p:ph idx="1"/>
          </p:nvPr>
        </p:nvSpPr>
        <p:spPr>
          <a:xfrm>
            <a:off x="628650" y="2178656"/>
            <a:ext cx="7886700" cy="2297927"/>
          </a:xfrm>
        </p:spPr>
        <p:txBody>
          <a:bodyPr>
            <a:normAutofit/>
          </a:bodyPr>
          <a:lstStyle/>
          <a:p>
            <a:pPr marL="0" indent="0" algn="just">
              <a:buNone/>
            </a:pPr>
            <a:r>
              <a:rPr lang="es-ES_tradnl" dirty="0">
                <a:solidFill>
                  <a:schemeClr val="accent1">
                    <a:lumMod val="75000"/>
                  </a:schemeClr>
                </a:solidFill>
              </a:rPr>
              <a:t>Nos permite ubicar  la investigación con relación  a las disciplinas científicas, definir el sentido de los términos y aportar las explicaciones teóricas de las que se parte.</a:t>
            </a:r>
          </a:p>
        </p:txBody>
      </p:sp>
      <p:graphicFrame>
        <p:nvGraphicFramePr>
          <p:cNvPr id="5" name="Diagrama 4"/>
          <p:cNvGraphicFramePr/>
          <p:nvPr>
            <p:extLst>
              <p:ext uri="{D42A27DB-BD31-4B8C-83A1-F6EECF244321}">
                <p14:modId xmlns:p14="http://schemas.microsoft.com/office/powerpoint/2010/main" val="1329932455"/>
              </p:ext>
            </p:extLst>
          </p:nvPr>
        </p:nvGraphicFramePr>
        <p:xfrm>
          <a:off x="304800" y="4714240"/>
          <a:ext cx="8493760" cy="1615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3930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effectLst>
                  <a:outerShdw blurRad="38100" dist="38100" dir="2700000" algn="tl">
                    <a:srgbClr val="000000">
                      <a:alpha val="43137"/>
                    </a:srgbClr>
                  </a:outerShdw>
                </a:effectLst>
              </a:rPr>
              <a:t>VARIABLES</a:t>
            </a:r>
          </a:p>
        </p:txBody>
      </p:sp>
      <p:sp>
        <p:nvSpPr>
          <p:cNvPr id="3" name="Marcador de contenido 2"/>
          <p:cNvSpPr>
            <a:spLocks noGrp="1"/>
          </p:cNvSpPr>
          <p:nvPr>
            <p:ph idx="1"/>
          </p:nvPr>
        </p:nvSpPr>
        <p:spPr>
          <a:xfrm>
            <a:off x="323850" y="2939096"/>
            <a:ext cx="3079750" cy="3309304"/>
          </a:xfrm>
        </p:spPr>
        <p:txBody>
          <a:bodyPr>
            <a:normAutofit fontScale="92500" lnSpcReduction="20000"/>
          </a:bodyPr>
          <a:lstStyle/>
          <a:p>
            <a:pPr lvl="1"/>
            <a:r>
              <a:rPr lang="es-MX" dirty="0"/>
              <a:t>Pueden o no estar presentes.</a:t>
            </a:r>
          </a:p>
          <a:p>
            <a:pPr lvl="1"/>
            <a:r>
              <a:rPr lang="es-MX" dirty="0"/>
              <a:t>Pueden presentarse en matices o tonalidades diferentes.</a:t>
            </a:r>
          </a:p>
          <a:p>
            <a:pPr lvl="1"/>
            <a:r>
              <a:rPr lang="es-MX" dirty="0"/>
              <a:t>Pueden presentarse en magnitudes, grados o medidas distintas a lo largo de un contínuo.</a:t>
            </a:r>
          </a:p>
          <a:p>
            <a:pPr lvl="1"/>
            <a:endParaRPr lang="es-MX" dirty="0"/>
          </a:p>
        </p:txBody>
      </p:sp>
      <p:graphicFrame>
        <p:nvGraphicFramePr>
          <p:cNvPr id="6" name="Diagrama 5"/>
          <p:cNvGraphicFramePr/>
          <p:nvPr>
            <p:extLst>
              <p:ext uri="{D42A27DB-BD31-4B8C-83A1-F6EECF244321}">
                <p14:modId xmlns:p14="http://schemas.microsoft.com/office/powerpoint/2010/main" val="1730334948"/>
              </p:ext>
            </p:extLst>
          </p:nvPr>
        </p:nvGraphicFramePr>
        <p:xfrm>
          <a:off x="3840480" y="1825625"/>
          <a:ext cx="4827270" cy="4808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arcador de contenido 2"/>
          <p:cNvSpPr txBox="1">
            <a:spLocks/>
          </p:cNvSpPr>
          <p:nvPr/>
        </p:nvSpPr>
        <p:spPr>
          <a:xfrm>
            <a:off x="781050" y="1978025"/>
            <a:ext cx="5701030" cy="67373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dirty="0"/>
              <a:t>Son características, atributos, propiedades o cualidades que:</a:t>
            </a:r>
          </a:p>
          <a:p>
            <a:pPr lvl="1"/>
            <a:endParaRPr lang="es-MX" dirty="0"/>
          </a:p>
        </p:txBody>
      </p:sp>
    </p:spTree>
    <p:extLst>
      <p:ext uri="{BB962C8B-B14F-4D97-AF65-F5344CB8AC3E}">
        <p14:creationId xmlns:p14="http://schemas.microsoft.com/office/powerpoint/2010/main" val="1027554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effectLst>
                  <a:outerShdw blurRad="38100" dist="38100" dir="2700000" algn="tl">
                    <a:srgbClr val="000000">
                      <a:alpha val="43137"/>
                    </a:srgbClr>
                  </a:outerShdw>
                </a:effectLst>
              </a:rPr>
              <a:t>HIPÓTESIS</a:t>
            </a:r>
          </a:p>
        </p:txBody>
      </p:sp>
      <p:sp>
        <p:nvSpPr>
          <p:cNvPr id="3" name="Marcador de contenido 2"/>
          <p:cNvSpPr>
            <a:spLocks noGrp="1"/>
          </p:cNvSpPr>
          <p:nvPr>
            <p:ph idx="1"/>
          </p:nvPr>
        </p:nvSpPr>
        <p:spPr>
          <a:xfrm>
            <a:off x="628650" y="1825625"/>
            <a:ext cx="7886700" cy="2245443"/>
          </a:xfrm>
        </p:spPr>
        <p:txBody>
          <a:bodyPr>
            <a:normAutofit fontScale="92500" lnSpcReduction="20000"/>
          </a:bodyPr>
          <a:lstStyle/>
          <a:p>
            <a:pPr marL="0" indent="0" algn="ctr">
              <a:buNone/>
            </a:pPr>
            <a:r>
              <a:rPr lang="es-MX" dirty="0"/>
              <a:t>Son respuestas o explicaciones preliminares que se dan a los problemas de investigación.</a:t>
            </a:r>
          </a:p>
          <a:p>
            <a:pPr algn="ctr"/>
            <a:endParaRPr lang="es-MX" dirty="0"/>
          </a:p>
          <a:p>
            <a:pPr marL="0" indent="0" algn="ctr">
              <a:buNone/>
            </a:pPr>
            <a:r>
              <a:rPr lang="es-MX" dirty="0"/>
              <a:t>Generalmente se usan para las investigaciónes cuantitativas que están más relacionadas para las ciencias naturales.</a:t>
            </a:r>
          </a:p>
          <a:p>
            <a:pPr algn="ctr"/>
            <a:endParaRPr lang="es-MX" dirty="0"/>
          </a:p>
          <a:p>
            <a:pPr algn="ctr"/>
            <a:endParaRPr lang="es-MX" dirty="0"/>
          </a:p>
        </p:txBody>
      </p:sp>
      <p:graphicFrame>
        <p:nvGraphicFramePr>
          <p:cNvPr id="4" name="Diagrama 3"/>
          <p:cNvGraphicFramePr/>
          <p:nvPr>
            <p:extLst>
              <p:ext uri="{D42A27DB-BD31-4B8C-83A1-F6EECF244321}">
                <p14:modId xmlns:p14="http://schemas.microsoft.com/office/powerpoint/2010/main" val="2400670419"/>
              </p:ext>
            </p:extLst>
          </p:nvPr>
        </p:nvGraphicFramePr>
        <p:xfrm>
          <a:off x="930303" y="4134678"/>
          <a:ext cx="7585047" cy="1898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6881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effectLst>
                  <a:outerShdw blurRad="38100" dist="38100" dir="2700000" algn="tl">
                    <a:srgbClr val="000000">
                      <a:alpha val="43137"/>
                    </a:srgbClr>
                  </a:outerShdw>
                </a:effectLst>
              </a:rPr>
              <a:t>POBLACIÓN Y MUESTRA</a:t>
            </a:r>
            <a:br>
              <a:rPr lang="es-MX" b="1" dirty="0">
                <a:effectLst>
                  <a:outerShdw blurRad="38100" dist="38100" dir="2700000" algn="tl">
                    <a:srgbClr val="000000">
                      <a:alpha val="43137"/>
                    </a:srgbClr>
                  </a:outerShdw>
                </a:effectLst>
              </a:rPr>
            </a:br>
            <a:endParaRPr lang="es-MX"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3850640" y="1595120"/>
            <a:ext cx="4664710" cy="4622800"/>
          </a:xfrm>
        </p:spPr>
        <p:txBody>
          <a:bodyPr>
            <a:normAutofit/>
          </a:bodyPr>
          <a:lstStyle/>
          <a:p>
            <a:pPr marL="0" indent="0">
              <a:buNone/>
            </a:pPr>
            <a:r>
              <a:rPr lang="es-MX" dirty="0"/>
              <a:t>Población: Conjunto de individuos que forman el grupo de interés para una investigación. </a:t>
            </a:r>
          </a:p>
          <a:p>
            <a:pPr marL="0" indent="0">
              <a:buNone/>
            </a:pPr>
            <a:endParaRPr lang="es-MX" dirty="0"/>
          </a:p>
          <a:p>
            <a:pPr marL="0" indent="0">
              <a:buNone/>
            </a:pPr>
            <a:endParaRPr lang="es-MX" dirty="0"/>
          </a:p>
          <a:p>
            <a:pPr marL="0" indent="0">
              <a:buNone/>
            </a:pPr>
            <a:endParaRPr lang="es-MX" dirty="0"/>
          </a:p>
          <a:p>
            <a:pPr marL="0" indent="0">
              <a:buNone/>
            </a:pPr>
            <a:r>
              <a:rPr lang="es-MX" dirty="0"/>
              <a:t>Muestra: Pequeño grupo de la población que es representativo de la misma. </a:t>
            </a:r>
          </a:p>
        </p:txBody>
      </p:sp>
      <p:pic>
        <p:nvPicPr>
          <p:cNvPr id="4" name="Imagen 3"/>
          <p:cNvPicPr>
            <a:picLocks noChangeAspect="1"/>
          </p:cNvPicPr>
          <p:nvPr/>
        </p:nvPicPr>
        <p:blipFill>
          <a:blip r:embed="rId2"/>
          <a:stretch>
            <a:fillRect/>
          </a:stretch>
        </p:blipFill>
        <p:spPr>
          <a:xfrm>
            <a:off x="675640" y="2755900"/>
            <a:ext cx="6350000" cy="2667000"/>
          </a:xfrm>
          <a:prstGeom prst="rect">
            <a:avLst/>
          </a:prstGeom>
        </p:spPr>
      </p:pic>
    </p:spTree>
    <p:extLst>
      <p:ext uri="{BB962C8B-B14F-4D97-AF65-F5344CB8AC3E}">
        <p14:creationId xmlns:p14="http://schemas.microsoft.com/office/powerpoint/2010/main" val="3743421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a:effectLst>
                  <a:outerShdw blurRad="38100" dist="38100" dir="2700000" algn="tl">
                    <a:srgbClr val="000000">
                      <a:alpha val="43137"/>
                    </a:srgbClr>
                  </a:outerShdw>
                </a:effectLst>
              </a:rPr>
              <a:t>TIPOS DE MUESTREO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50787153"/>
              </p:ext>
            </p:extLst>
          </p:nvPr>
        </p:nvGraphicFramePr>
        <p:xfrm>
          <a:off x="628650" y="1825624"/>
          <a:ext cx="3933190" cy="4798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1832733478"/>
              </p:ext>
            </p:extLst>
          </p:nvPr>
        </p:nvGraphicFramePr>
        <p:xfrm>
          <a:off x="5039360" y="1825624"/>
          <a:ext cx="3606800" cy="28581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Imagen 5"/>
          <p:cNvPicPr>
            <a:picLocks noChangeAspect="1"/>
          </p:cNvPicPr>
          <p:nvPr/>
        </p:nvPicPr>
        <p:blipFill>
          <a:blip r:embed="rId12"/>
          <a:stretch>
            <a:fillRect/>
          </a:stretch>
        </p:blipFill>
        <p:spPr>
          <a:xfrm>
            <a:off x="5234094" y="4978400"/>
            <a:ext cx="3217331" cy="1351279"/>
          </a:xfrm>
          <a:prstGeom prst="rect">
            <a:avLst/>
          </a:prstGeom>
        </p:spPr>
      </p:pic>
    </p:spTree>
    <p:extLst>
      <p:ext uri="{BB962C8B-B14F-4D97-AF65-F5344CB8AC3E}">
        <p14:creationId xmlns:p14="http://schemas.microsoft.com/office/powerpoint/2010/main" val="951189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a:solidFill>
                  <a:srgbClr val="9B2558"/>
                </a:solidFill>
                <a:effectLst>
                  <a:outerShdw blurRad="38100" dist="38100" dir="2700000" algn="tl">
                    <a:srgbClr val="000000">
                      <a:alpha val="43137"/>
                    </a:srgbClr>
                  </a:outerShdw>
                </a:effectLst>
              </a:rPr>
              <a:t>UNIDAD TEMÁTICA II</a:t>
            </a:r>
          </a:p>
        </p:txBody>
      </p:sp>
      <p:sp>
        <p:nvSpPr>
          <p:cNvPr id="3" name="Marcador de contenido 2"/>
          <p:cNvSpPr>
            <a:spLocks noGrp="1"/>
          </p:cNvSpPr>
          <p:nvPr>
            <p:ph idx="1"/>
          </p:nvPr>
        </p:nvSpPr>
        <p:spPr>
          <a:xfrm>
            <a:off x="628650" y="2011679"/>
            <a:ext cx="7886700" cy="3840481"/>
          </a:xfrm>
        </p:spPr>
        <p:txBody>
          <a:bodyPr>
            <a:normAutofit lnSpcReduction="10000"/>
          </a:bodyPr>
          <a:lstStyle/>
          <a:p>
            <a:pPr marL="0" indent="0" algn="ctr">
              <a:buNone/>
            </a:pPr>
            <a:r>
              <a:rPr lang="es-ES_tradnl" sz="4800" dirty="0"/>
              <a:t>RECOPILACIÓN DE INFORMACIÓN</a:t>
            </a:r>
          </a:p>
          <a:p>
            <a:endParaRPr lang="es-ES_tradnl" dirty="0"/>
          </a:p>
          <a:p>
            <a:endParaRPr lang="es-ES_tradnl" dirty="0"/>
          </a:p>
          <a:p>
            <a:r>
              <a:rPr lang="es-ES_tradnl" dirty="0"/>
              <a:t>UNIDAD DE COMPETENCIA: </a:t>
            </a:r>
            <a:r>
              <a:rPr lang="es-MX" dirty="0"/>
              <a:t>Emplea las técnicas y estrategias de recopilación y análisis de la información acordes al anteproyecto de investigación.</a:t>
            </a:r>
            <a:endParaRPr lang="es-ES_tradnl" dirty="0"/>
          </a:p>
          <a:p>
            <a:endParaRPr lang="es-ES_tradnl" dirty="0"/>
          </a:p>
        </p:txBody>
      </p:sp>
    </p:spTree>
    <p:extLst>
      <p:ext uri="{BB962C8B-B14F-4D97-AF65-F5344CB8AC3E}">
        <p14:creationId xmlns:p14="http://schemas.microsoft.com/office/powerpoint/2010/main" val="1801386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UNIDADES TEMÁTICAS</a:t>
            </a:r>
          </a:p>
        </p:txBody>
      </p:sp>
      <p:sp>
        <p:nvSpPr>
          <p:cNvPr id="3" name="Marcador de contenido 2"/>
          <p:cNvSpPr>
            <a:spLocks noGrp="1"/>
          </p:cNvSpPr>
          <p:nvPr>
            <p:ph idx="1"/>
          </p:nvPr>
        </p:nvSpPr>
        <p:spPr/>
        <p:txBody>
          <a:bodyPr>
            <a:normAutofit fontScale="77500" lnSpcReduction="20000"/>
          </a:bodyPr>
          <a:lstStyle/>
          <a:p>
            <a:r>
              <a:rPr lang="es-MX" dirty="0">
                <a:solidFill>
                  <a:srgbClr val="9B2558"/>
                </a:solidFill>
              </a:rPr>
              <a:t>COMPETENCIA GENERAL</a:t>
            </a:r>
            <a:r>
              <a:rPr lang="es-MX" dirty="0"/>
              <a:t>: Realiza investigaciones relacionadas con la actividad profesional del contador público con base en el diseño de métodos específicos para cada tipo de problema.</a:t>
            </a:r>
          </a:p>
          <a:p>
            <a:pPr marL="0" indent="0">
              <a:buNone/>
            </a:pPr>
            <a:endParaRPr lang="es-MX" dirty="0"/>
          </a:p>
          <a:p>
            <a:r>
              <a:rPr lang="es-MX" dirty="0">
                <a:solidFill>
                  <a:srgbClr val="9B2558"/>
                </a:solidFill>
              </a:rPr>
              <a:t>UNIDAD TEMÁTICA I</a:t>
            </a:r>
            <a:r>
              <a:rPr lang="es-MX" dirty="0"/>
              <a:t>. Metodología aplicada a las ciencias administrativas.</a:t>
            </a:r>
          </a:p>
          <a:p>
            <a:pPr lvl="1"/>
            <a:r>
              <a:rPr lang="es-MX" dirty="0"/>
              <a:t>Unidad de competencia: Elabora un anteproyecto de investigación con base en los elementos metodológicos. </a:t>
            </a:r>
          </a:p>
          <a:p>
            <a:r>
              <a:rPr lang="es-MX" dirty="0">
                <a:solidFill>
                  <a:srgbClr val="9B2558"/>
                </a:solidFill>
              </a:rPr>
              <a:t>UNIDAD TEMÁTICA II</a:t>
            </a:r>
            <a:r>
              <a:rPr lang="es-MX" dirty="0"/>
              <a:t>. Recopilación de la información.</a:t>
            </a:r>
          </a:p>
          <a:p>
            <a:pPr lvl="1"/>
            <a:r>
              <a:rPr lang="es-MX" dirty="0"/>
              <a:t>Unidad de competencia: Emplea las técnicas y estrategias de recopilación y análisis de la información acordes al anteproyecto de investigación.</a:t>
            </a:r>
          </a:p>
          <a:p>
            <a:r>
              <a:rPr lang="es-MX" dirty="0">
                <a:solidFill>
                  <a:srgbClr val="9B2558"/>
                </a:solidFill>
              </a:rPr>
              <a:t>UNIDAD TEMÁTICA III</a:t>
            </a:r>
            <a:r>
              <a:rPr lang="es-MX" dirty="0"/>
              <a:t>. Presentación de resultados.</a:t>
            </a:r>
          </a:p>
          <a:p>
            <a:pPr lvl="1"/>
            <a:r>
              <a:rPr lang="es-MX" dirty="0"/>
              <a:t>Unidad de competencia: Integra el informe final escrito de los resultados y conclusiones de la investigación realizada, con base en los lineamientos formales. </a:t>
            </a:r>
          </a:p>
        </p:txBody>
      </p:sp>
    </p:spTree>
    <p:extLst>
      <p:ext uri="{BB962C8B-B14F-4D97-AF65-F5344CB8AC3E}">
        <p14:creationId xmlns:p14="http://schemas.microsoft.com/office/powerpoint/2010/main" val="2165291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6"/>
            <a:ext cx="7886700" cy="1718116"/>
          </a:xfrm>
        </p:spPr>
        <p:txBody>
          <a:bodyPr>
            <a:normAutofit fontScale="90000"/>
          </a:bodyPr>
          <a:lstStyle/>
          <a:p>
            <a:r>
              <a:rPr lang="es-ES_tradnl" b="1" dirty="0">
                <a:effectLst>
                  <a:outerShdw blurRad="38100" dist="38100" dir="2700000" algn="tl">
                    <a:srgbClr val="000000">
                      <a:alpha val="43137"/>
                    </a:srgbClr>
                  </a:outerShdw>
                </a:effectLst>
              </a:rPr>
              <a:t>TÉCNICAS DE RECOPILACIÓN DE INFORMACIÓN EN CIENCIAS SOCIALES Y ADMINISTRATIVAS.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9814052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0904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a:effectLst>
                  <a:outerShdw blurRad="38100" dist="38100" dir="2700000" algn="tl">
                    <a:srgbClr val="000000">
                      <a:alpha val="43137"/>
                    </a:srgbClr>
                  </a:outerShdw>
                </a:effectLst>
              </a:rPr>
              <a:t>OBSERVACIÓN</a:t>
            </a:r>
          </a:p>
        </p:txBody>
      </p:sp>
      <p:sp>
        <p:nvSpPr>
          <p:cNvPr id="5" name="Marcador de contenido 4"/>
          <p:cNvSpPr>
            <a:spLocks noGrp="1"/>
          </p:cNvSpPr>
          <p:nvPr>
            <p:ph idx="1"/>
          </p:nvPr>
        </p:nvSpPr>
        <p:spPr>
          <a:xfrm>
            <a:off x="628650" y="1825625"/>
            <a:ext cx="2432602" cy="4225318"/>
          </a:xfrm>
        </p:spPr>
        <p:txBody>
          <a:bodyPr>
            <a:normAutofit fontScale="92500" lnSpcReduction="10000"/>
          </a:bodyPr>
          <a:lstStyle/>
          <a:p>
            <a:pPr marL="0" indent="0" algn="ctr">
              <a:buNone/>
            </a:pPr>
            <a:r>
              <a:rPr lang="es-ES_tradnl" dirty="0">
                <a:solidFill>
                  <a:schemeClr val="accent6"/>
                </a:solidFill>
              </a:rPr>
              <a:t>Es una técnica que consiste en estar alertas de lo que sucede en nuestro alrededor, así como registrar de manera sistemática la información o datos que surjan.</a:t>
            </a:r>
          </a:p>
          <a:p>
            <a:endParaRPr lang="es-ES_tradnl" dirty="0">
              <a:solidFill>
                <a:schemeClr val="accent6"/>
              </a:solidFill>
            </a:endParaRPr>
          </a:p>
        </p:txBody>
      </p:sp>
      <p:graphicFrame>
        <p:nvGraphicFramePr>
          <p:cNvPr id="3" name="Diagrama 2"/>
          <p:cNvGraphicFramePr/>
          <p:nvPr>
            <p:extLst>
              <p:ext uri="{D42A27DB-BD31-4B8C-83A1-F6EECF244321}">
                <p14:modId xmlns:p14="http://schemas.microsoft.com/office/powerpoint/2010/main" val="1827670717"/>
              </p:ext>
            </p:extLst>
          </p:nvPr>
        </p:nvGraphicFramePr>
        <p:xfrm>
          <a:off x="3172570" y="1391478"/>
          <a:ext cx="5653377" cy="4977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956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_tradnl" b="1" dirty="0">
                <a:effectLst>
                  <a:outerShdw blurRad="38100" dist="38100" dir="2700000" algn="tl">
                    <a:srgbClr val="000000">
                      <a:alpha val="43137"/>
                    </a:srgbClr>
                  </a:outerShdw>
                </a:effectLst>
              </a:rPr>
              <a:t>ENTREVISTA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33301863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rotWithShape="1">
          <a:blip r:embed="rId7"/>
          <a:srcRect b="17980"/>
          <a:stretch/>
        </p:blipFill>
        <p:spPr>
          <a:xfrm>
            <a:off x="6972135" y="590584"/>
            <a:ext cx="1273740" cy="874645"/>
          </a:xfrm>
          <a:prstGeom prst="rect">
            <a:avLst/>
          </a:prstGeom>
        </p:spPr>
      </p:pic>
    </p:spTree>
    <p:extLst>
      <p:ext uri="{BB962C8B-B14F-4D97-AF65-F5344CB8AC3E}">
        <p14:creationId xmlns:p14="http://schemas.microsoft.com/office/powerpoint/2010/main" val="778161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effectLst>
                  <a:outerShdw blurRad="38100" dist="38100" dir="2700000" algn="tl">
                    <a:srgbClr val="000000">
                      <a:alpha val="43137"/>
                    </a:srgbClr>
                  </a:outerShdw>
                </a:effectLst>
              </a:rPr>
              <a:t>GRUPOS DE ENFOQUE</a:t>
            </a:r>
          </a:p>
        </p:txBody>
      </p:sp>
      <p:sp>
        <p:nvSpPr>
          <p:cNvPr id="3" name="Marcador de contenido 2"/>
          <p:cNvSpPr>
            <a:spLocks noGrp="1"/>
          </p:cNvSpPr>
          <p:nvPr>
            <p:ph idx="1"/>
          </p:nvPr>
        </p:nvSpPr>
        <p:spPr/>
        <p:txBody>
          <a:bodyPr/>
          <a:lstStyle/>
          <a:p>
            <a:pPr marL="0" indent="0" algn="just">
              <a:buNone/>
            </a:pPr>
            <a:r>
              <a:rPr lang="es-MX" dirty="0"/>
              <a:t>Son entrevistas grupales, las cuales consisten en reuniones de grupos pequeños o medianos, en las cuales los participantes conversan en torno a uno o varios temas en un ambiente relajado e informal, bajo la conducción de un especialista en dinámicas grupales.</a:t>
            </a:r>
          </a:p>
        </p:txBody>
      </p:sp>
      <p:pic>
        <p:nvPicPr>
          <p:cNvPr id="4" name="Imagen 3"/>
          <p:cNvPicPr>
            <a:picLocks noChangeAspect="1"/>
          </p:cNvPicPr>
          <p:nvPr/>
        </p:nvPicPr>
        <p:blipFill>
          <a:blip r:embed="rId2"/>
          <a:stretch>
            <a:fillRect/>
          </a:stretch>
        </p:blipFill>
        <p:spPr>
          <a:xfrm>
            <a:off x="2234854" y="4507573"/>
            <a:ext cx="4674291" cy="1669390"/>
          </a:xfrm>
          <a:prstGeom prst="rect">
            <a:avLst/>
          </a:prstGeom>
        </p:spPr>
      </p:pic>
    </p:spTree>
    <p:extLst>
      <p:ext uri="{BB962C8B-B14F-4D97-AF65-F5344CB8AC3E}">
        <p14:creationId xmlns:p14="http://schemas.microsoft.com/office/powerpoint/2010/main" val="4175652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a:solidFill>
                  <a:srgbClr val="9B2558"/>
                </a:solidFill>
                <a:effectLst>
                  <a:outerShdw blurRad="38100" dist="38100" dir="2700000" algn="tl">
                    <a:srgbClr val="000000">
                      <a:alpha val="43137"/>
                    </a:srgbClr>
                  </a:outerShdw>
                </a:effectLst>
              </a:rPr>
              <a:t>CUESTIONARIO</a:t>
            </a:r>
          </a:p>
        </p:txBody>
      </p:sp>
      <p:sp>
        <p:nvSpPr>
          <p:cNvPr id="3" name="Marcador de contenido 2"/>
          <p:cNvSpPr>
            <a:spLocks noGrp="1"/>
          </p:cNvSpPr>
          <p:nvPr>
            <p:ph idx="1"/>
          </p:nvPr>
        </p:nvSpPr>
        <p:spPr>
          <a:xfrm>
            <a:off x="628650" y="1825625"/>
            <a:ext cx="4889555" cy="4351338"/>
          </a:xfrm>
        </p:spPr>
        <p:txBody>
          <a:bodyPr>
            <a:normAutofit fontScale="77500" lnSpcReduction="20000"/>
          </a:bodyPr>
          <a:lstStyle/>
          <a:p>
            <a:r>
              <a:rPr lang="es-ES_tradnl" dirty="0"/>
              <a:t>Son un conjunto de preguntas estructuradas  y enfocadas que se contestan con lápiz y papel. </a:t>
            </a:r>
          </a:p>
          <a:p>
            <a:r>
              <a:rPr lang="es-ES_tradnl" dirty="0"/>
              <a:t>Ahorran tiempo porque permiten a los individuos llenarlos sin ayuda ni intervención directa del investigador.</a:t>
            </a:r>
          </a:p>
          <a:p>
            <a:r>
              <a:rPr lang="es-ES_tradnl" dirty="0"/>
              <a:t>Si se usan mediante el correo, hacen posible ampliar el área geográfica del estudio.</a:t>
            </a:r>
          </a:p>
          <a:p>
            <a:r>
              <a:rPr lang="es-ES_tradnl" dirty="0"/>
              <a:t>Son económicos.</a:t>
            </a:r>
          </a:p>
          <a:p>
            <a:r>
              <a:rPr lang="es-ES_tradnl" dirty="0"/>
              <a:t>Es posible que la gente esté mas dispuesta a decir la verdad porque su anonimato está prácticamente garantizado.</a:t>
            </a:r>
          </a:p>
        </p:txBody>
      </p:sp>
      <p:pic>
        <p:nvPicPr>
          <p:cNvPr id="4" name="Imagen 3"/>
          <p:cNvPicPr>
            <a:picLocks noChangeAspect="1"/>
          </p:cNvPicPr>
          <p:nvPr/>
        </p:nvPicPr>
        <p:blipFill rotWithShape="1">
          <a:blip r:embed="rId2"/>
          <a:srcRect l="14800" r="17860"/>
          <a:stretch/>
        </p:blipFill>
        <p:spPr>
          <a:xfrm>
            <a:off x="5605173" y="365126"/>
            <a:ext cx="2910177" cy="3241255"/>
          </a:xfrm>
          <a:prstGeom prst="rect">
            <a:avLst/>
          </a:prstGeom>
        </p:spPr>
      </p:pic>
    </p:spTree>
    <p:extLst>
      <p:ext uri="{BB962C8B-B14F-4D97-AF65-F5344CB8AC3E}">
        <p14:creationId xmlns:p14="http://schemas.microsoft.com/office/powerpoint/2010/main" val="1220908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TIPOS DE PREGUNTAS / CUESTIONARIOS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120310966"/>
              </p:ext>
            </p:extLst>
          </p:nvPr>
        </p:nvGraphicFramePr>
        <p:xfrm>
          <a:off x="628650" y="1825625"/>
          <a:ext cx="7886700" cy="2635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3158946" y="4595618"/>
            <a:ext cx="2820436" cy="1876872"/>
          </a:xfrm>
          <a:prstGeom prst="rect">
            <a:avLst/>
          </a:prstGeom>
        </p:spPr>
      </p:pic>
    </p:spTree>
    <p:extLst>
      <p:ext uri="{BB962C8B-B14F-4D97-AF65-F5344CB8AC3E}">
        <p14:creationId xmlns:p14="http://schemas.microsoft.com/office/powerpoint/2010/main" val="2543362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253807"/>
            <a:ext cx="7886700" cy="771911"/>
          </a:xfrm>
        </p:spPr>
        <p:txBody>
          <a:bodyPr/>
          <a:lstStyle/>
          <a:p>
            <a:r>
              <a:rPr lang="es-MX" b="1" dirty="0">
                <a:effectLst>
                  <a:outerShdw blurRad="38100" dist="38100" dir="2700000" algn="tl">
                    <a:srgbClr val="000000">
                      <a:alpha val="43137"/>
                    </a:srgbClr>
                  </a:outerShdw>
                </a:effectLst>
              </a:rPr>
              <a:t>ESCALA DE ACTITUDES / LIKERT</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82689056"/>
              </p:ext>
            </p:extLst>
          </p:nvPr>
        </p:nvGraphicFramePr>
        <p:xfrm>
          <a:off x="628651" y="1596266"/>
          <a:ext cx="2861972" cy="4263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stretch>
            <a:fillRect/>
          </a:stretch>
        </p:blipFill>
        <p:spPr>
          <a:xfrm>
            <a:off x="3732153" y="1431235"/>
            <a:ext cx="5194251" cy="4269851"/>
          </a:xfrm>
          <a:prstGeom prst="rect">
            <a:avLst/>
          </a:prstGeom>
        </p:spPr>
      </p:pic>
    </p:spTree>
    <p:extLst>
      <p:ext uri="{BB962C8B-B14F-4D97-AF65-F5344CB8AC3E}">
        <p14:creationId xmlns:p14="http://schemas.microsoft.com/office/powerpoint/2010/main" val="2287647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6"/>
            <a:ext cx="7886700" cy="1113817"/>
          </a:xfrm>
        </p:spPr>
        <p:txBody>
          <a:bodyPr>
            <a:normAutofit fontScale="90000"/>
          </a:bodyPr>
          <a:lstStyle/>
          <a:p>
            <a:r>
              <a:rPr lang="es-ES_tradnl" b="1" dirty="0"/>
              <a:t>ESTRATEGIAS PARA EL ANÁLISIS DE LA INFORMACIÓN</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740014627"/>
              </p:ext>
            </p:extLst>
          </p:nvPr>
        </p:nvGraphicFramePr>
        <p:xfrm>
          <a:off x="628650" y="2488757"/>
          <a:ext cx="7886700" cy="3688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628650" y="1839992"/>
            <a:ext cx="7886700" cy="499462"/>
          </a:xfrm>
          <a:prstGeom prst="rect">
            <a:avLst/>
          </a:prstGeom>
          <a:solidFill>
            <a:schemeClr val="accent6">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b="1" dirty="0"/>
              <a:t>Programas de Cómputo</a:t>
            </a:r>
          </a:p>
        </p:txBody>
      </p:sp>
    </p:spTree>
    <p:extLst>
      <p:ext uri="{BB962C8B-B14F-4D97-AF65-F5344CB8AC3E}">
        <p14:creationId xmlns:p14="http://schemas.microsoft.com/office/powerpoint/2010/main" val="1843525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260170588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p:txBody>
          <a:bodyPr/>
          <a:lstStyle/>
          <a:p>
            <a:r>
              <a:rPr lang="es-ES_tradnl" b="1" dirty="0"/>
              <a:t>ESTRATEGIAS PARA EL ANÁLISIS DE LA INFORMACIÓN</a:t>
            </a:r>
          </a:p>
        </p:txBody>
      </p:sp>
    </p:spTree>
    <p:extLst>
      <p:ext uri="{BB962C8B-B14F-4D97-AF65-F5344CB8AC3E}">
        <p14:creationId xmlns:p14="http://schemas.microsoft.com/office/powerpoint/2010/main" val="3644409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_tradnl" b="1" dirty="0">
                <a:effectLst>
                  <a:outerShdw blurRad="38100" dist="38100" dir="2700000" algn="tl">
                    <a:srgbClr val="000000">
                      <a:alpha val="43137"/>
                    </a:srgbClr>
                  </a:outerShdw>
                </a:effectLst>
              </a:rPr>
              <a:t>ANÁLISIS DE LA INFORMACIÓN</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1736193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4633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solidFill>
                  <a:srgbClr val="C00000"/>
                </a:solidFill>
                <a:effectLst>
                  <a:outerShdw blurRad="38100" dist="38100" dir="2700000" algn="tl">
                    <a:srgbClr val="000000">
                      <a:alpha val="43137"/>
                    </a:srgbClr>
                  </a:outerShdw>
                </a:effectLst>
              </a:rPr>
              <a:t>UNIDAD TEMÁTICA I. </a:t>
            </a:r>
          </a:p>
        </p:txBody>
      </p:sp>
      <p:sp>
        <p:nvSpPr>
          <p:cNvPr id="3" name="Marcador de contenido 2"/>
          <p:cNvSpPr>
            <a:spLocks noGrp="1"/>
          </p:cNvSpPr>
          <p:nvPr>
            <p:ph idx="1"/>
          </p:nvPr>
        </p:nvSpPr>
        <p:spPr/>
        <p:txBody>
          <a:bodyPr>
            <a:normAutofit/>
          </a:bodyPr>
          <a:lstStyle/>
          <a:p>
            <a:pPr marL="0" indent="0" algn="ctr">
              <a:buNone/>
            </a:pPr>
            <a:r>
              <a:rPr lang="es-MX" sz="3600" dirty="0"/>
              <a:t>Método y Técnica en las Ciencias Administrativas</a:t>
            </a:r>
          </a:p>
          <a:p>
            <a:pPr marL="0" indent="0" algn="ctr">
              <a:buNone/>
            </a:pPr>
            <a:endParaRPr lang="es-MX" dirty="0"/>
          </a:p>
          <a:p>
            <a:pPr marL="0" indent="0" algn="ctr">
              <a:buNone/>
            </a:pPr>
            <a:endParaRPr lang="es-MX" dirty="0"/>
          </a:p>
          <a:p>
            <a:pPr marL="228600" lvl="1">
              <a:spcBef>
                <a:spcPts val="1000"/>
              </a:spcBef>
            </a:pPr>
            <a:r>
              <a:rPr lang="es-MX" dirty="0"/>
              <a:t>UNIDAD DE COMPETENCIA: Elabora un anteproyecto de investigación con base en los elementos metodológicos. </a:t>
            </a:r>
          </a:p>
          <a:p>
            <a:endParaRPr lang="es-MX" dirty="0"/>
          </a:p>
        </p:txBody>
      </p:sp>
    </p:spTree>
    <p:extLst>
      <p:ext uri="{BB962C8B-B14F-4D97-AF65-F5344CB8AC3E}">
        <p14:creationId xmlns:p14="http://schemas.microsoft.com/office/powerpoint/2010/main" val="2926170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34102023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p:txBody>
          <a:bodyPr/>
          <a:lstStyle/>
          <a:p>
            <a:pPr algn="ctr"/>
            <a:r>
              <a:rPr lang="es-ES_tradnl" b="1" dirty="0">
                <a:effectLst>
                  <a:outerShdw blurRad="38100" dist="38100" dir="2700000" algn="tl">
                    <a:srgbClr val="000000">
                      <a:alpha val="43137"/>
                    </a:srgbClr>
                  </a:outerShdw>
                </a:effectLst>
              </a:rPr>
              <a:t>ANÁLISIS DE LA INFORMACIÓN</a:t>
            </a:r>
          </a:p>
        </p:txBody>
      </p:sp>
    </p:spTree>
    <p:extLst>
      <p:ext uri="{BB962C8B-B14F-4D97-AF65-F5344CB8AC3E}">
        <p14:creationId xmlns:p14="http://schemas.microsoft.com/office/powerpoint/2010/main" val="1208933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a:solidFill>
                  <a:srgbClr val="9B2558"/>
                </a:solidFill>
                <a:effectLst>
                  <a:outerShdw blurRad="38100" dist="38100" dir="2700000" algn="tl">
                    <a:srgbClr val="000000">
                      <a:alpha val="43137"/>
                    </a:srgbClr>
                  </a:outerShdw>
                </a:effectLst>
              </a:rPr>
              <a:t>UNIDAD TEMÁTICA III.</a:t>
            </a:r>
          </a:p>
        </p:txBody>
      </p:sp>
      <p:sp>
        <p:nvSpPr>
          <p:cNvPr id="3" name="Marcador de contenido 2"/>
          <p:cNvSpPr>
            <a:spLocks noGrp="1"/>
          </p:cNvSpPr>
          <p:nvPr>
            <p:ph idx="1"/>
          </p:nvPr>
        </p:nvSpPr>
        <p:spPr/>
        <p:txBody>
          <a:bodyPr/>
          <a:lstStyle/>
          <a:p>
            <a:pPr marL="0" indent="0" algn="ctr">
              <a:buNone/>
            </a:pPr>
            <a:r>
              <a:rPr lang="es-ES_tradnl" sz="5400" dirty="0"/>
              <a:t>PRESENTACIÓN DE RESULTADOS</a:t>
            </a:r>
          </a:p>
          <a:p>
            <a:endParaRPr lang="es-ES_tradnl" dirty="0"/>
          </a:p>
          <a:p>
            <a:r>
              <a:rPr lang="es-ES_tradnl" dirty="0"/>
              <a:t>UNIDAD DE COMPETENCIA: </a:t>
            </a:r>
            <a:r>
              <a:rPr lang="es-MX" dirty="0"/>
              <a:t>Integra el informe final escrito de los resultados y conclusiones de la investigación realizada, con base en los lineamientos formales. </a:t>
            </a:r>
            <a:endParaRPr lang="es-ES_tradnl" dirty="0"/>
          </a:p>
        </p:txBody>
      </p:sp>
    </p:spTree>
    <p:extLst>
      <p:ext uri="{BB962C8B-B14F-4D97-AF65-F5344CB8AC3E}">
        <p14:creationId xmlns:p14="http://schemas.microsoft.com/office/powerpoint/2010/main" val="1220329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BEBA8EAE-BF5A-486C-A8C5-ECC9F3942E4B}">
                <a14:imgProps xmlns:a14="http://schemas.microsoft.com/office/drawing/2010/main">
                  <a14:imgLayer r:embed="rId3">
                    <a14:imgEffect>
                      <a14:backgroundRemoval t="0" b="98649" l="441" r="100000">
                        <a14:foregroundMark x1="84141" y1="30631" x2="84141" y2="30631"/>
                        <a14:foregroundMark x1="85463" y1="73874" x2="85463" y2="73874"/>
                        <a14:foregroundMark x1="93392" y1="81081" x2="93392" y2="81081"/>
                        <a14:foregroundMark x1="96035" y1="81982" x2="96035" y2="81982"/>
                        <a14:foregroundMark x1="88106" y1="93694" x2="88106" y2="93694"/>
                        <a14:foregroundMark x1="14537" y1="8108" x2="14537" y2="8108"/>
                        <a14:foregroundMark x1="70485" y1="2703" x2="70485" y2="2703"/>
                        <a14:foregroundMark x1="96035" y1="67117" x2="96035" y2="67117"/>
                        <a14:foregroundMark x1="98678" y1="83333" x2="98678" y2="83333"/>
                        <a14:foregroundMark x1="2203" y1="40991" x2="2203" y2="40991"/>
                      </a14:backgroundRemoval>
                    </a14:imgEffect>
                  </a14:imgLayer>
                </a14:imgProps>
              </a:ext>
            </a:extLst>
          </a:blip>
          <a:stretch>
            <a:fillRect/>
          </a:stretch>
        </p:blipFill>
        <p:spPr>
          <a:xfrm>
            <a:off x="4890342" y="2449497"/>
            <a:ext cx="3156378" cy="3086854"/>
          </a:xfrm>
          <a:prstGeom prst="rect">
            <a:avLst/>
          </a:prstGeom>
        </p:spPr>
      </p:pic>
      <p:sp>
        <p:nvSpPr>
          <p:cNvPr id="2" name="Título 1"/>
          <p:cNvSpPr>
            <a:spLocks noGrp="1"/>
          </p:cNvSpPr>
          <p:nvPr>
            <p:ph type="title"/>
          </p:nvPr>
        </p:nvSpPr>
        <p:spPr>
          <a:xfrm>
            <a:off x="604796" y="365126"/>
            <a:ext cx="7886700" cy="1325563"/>
          </a:xfrm>
        </p:spPr>
        <p:txBody>
          <a:bodyPr/>
          <a:lstStyle/>
          <a:p>
            <a:r>
              <a:rPr lang="es-ES_tradnl" b="1" dirty="0">
                <a:effectLst>
                  <a:outerShdw blurRad="38100" dist="38100" dir="2700000" algn="tl">
                    <a:srgbClr val="000000">
                      <a:alpha val="43137"/>
                    </a:srgbClr>
                  </a:outerShdw>
                </a:effectLst>
              </a:rPr>
              <a:t>PRESENTACIÓN FORMAL DE LA INVESTIGACIÓN ADMINISTRATIVA.</a:t>
            </a:r>
          </a:p>
        </p:txBody>
      </p:sp>
      <p:graphicFrame>
        <p:nvGraphicFramePr>
          <p:cNvPr id="4" name="Diagrama 3"/>
          <p:cNvGraphicFramePr/>
          <p:nvPr>
            <p:extLst>
              <p:ext uri="{D42A27DB-BD31-4B8C-83A1-F6EECF244321}">
                <p14:modId xmlns:p14="http://schemas.microsoft.com/office/powerpoint/2010/main" val="3845337150"/>
              </p:ext>
            </p:extLst>
          </p:nvPr>
        </p:nvGraphicFramePr>
        <p:xfrm>
          <a:off x="493475" y="1796996"/>
          <a:ext cx="3513982" cy="4627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50526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lstStyle/>
          <a:p>
            <a:r>
              <a:rPr lang="es-ES_tradnl" b="1" dirty="0">
                <a:effectLst>
                  <a:outerShdw blurRad="38100" dist="38100" dir="2700000" algn="tl">
                    <a:srgbClr val="000000">
                      <a:alpha val="43137"/>
                    </a:srgbClr>
                  </a:outerShdw>
                </a:effectLst>
              </a:rPr>
              <a:t>PRESENTACIÓN FORMAL DE LA INVESTIGACIÓN ADMINISTRATIVA.</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076403727"/>
              </p:ext>
            </p:extLst>
          </p:nvPr>
        </p:nvGraphicFramePr>
        <p:xfrm>
          <a:off x="4587902" y="1765191"/>
          <a:ext cx="3927447" cy="4715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extLst>
              <a:ext uri="{BEBA8EAE-BF5A-486C-A8C5-ECC9F3942E4B}">
                <a14:imgProps xmlns:a14="http://schemas.microsoft.com/office/drawing/2010/main">
                  <a14:imgLayer r:embed="rId8">
                    <a14:imgEffect>
                      <a14:backgroundRemoval t="0" b="98649" l="441" r="100000">
                        <a14:foregroundMark x1="84141" y1="30631" x2="84141" y2="30631"/>
                        <a14:foregroundMark x1="85463" y1="73874" x2="85463" y2="73874"/>
                        <a14:foregroundMark x1="93392" y1="81081" x2="93392" y2="81081"/>
                        <a14:foregroundMark x1="96035" y1="81982" x2="96035" y2="81982"/>
                        <a14:foregroundMark x1="88106" y1="93694" x2="88106" y2="93694"/>
                        <a14:foregroundMark x1="14537" y1="8108" x2="14537" y2="8108"/>
                        <a14:foregroundMark x1="70485" y1="2703" x2="70485" y2="2703"/>
                        <a14:foregroundMark x1="96035" y1="67117" x2="96035" y2="67117"/>
                        <a14:foregroundMark x1="98678" y1="83333" x2="98678" y2="83333"/>
                        <a14:foregroundMark x1="2203" y1="40991" x2="2203" y2="40991"/>
                      </a14:backgroundRemoval>
                    </a14:imgEffect>
                  </a14:imgLayer>
                </a14:imgProps>
              </a:ext>
            </a:extLst>
          </a:blip>
          <a:stretch>
            <a:fillRect/>
          </a:stretch>
        </p:blipFill>
        <p:spPr>
          <a:xfrm>
            <a:off x="787469" y="2473351"/>
            <a:ext cx="3156378" cy="3086854"/>
          </a:xfrm>
          <a:prstGeom prst="rect">
            <a:avLst/>
          </a:prstGeom>
        </p:spPr>
      </p:pic>
    </p:spTree>
    <p:extLst>
      <p:ext uri="{BB962C8B-B14F-4D97-AF65-F5344CB8AC3E}">
        <p14:creationId xmlns:p14="http://schemas.microsoft.com/office/powerpoint/2010/main" val="3685678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8256" y="222003"/>
            <a:ext cx="7211832" cy="414102"/>
          </a:xfrm>
        </p:spPr>
        <p:txBody>
          <a:bodyPr>
            <a:noAutofit/>
          </a:bodyPr>
          <a:lstStyle/>
          <a:p>
            <a:pPr algn="ctr"/>
            <a:r>
              <a:rPr lang="es-ES_tradnl" sz="5400" b="1" dirty="0">
                <a:effectLst>
                  <a:outerShdw blurRad="38100" dist="38100" dir="2700000" algn="tl">
                    <a:srgbClr val="000000">
                      <a:alpha val="43137"/>
                    </a:srgbClr>
                  </a:outerShdw>
                </a:effectLst>
              </a:rPr>
              <a:t>ESTRUCTURA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7389562"/>
              </p:ext>
            </p:extLst>
          </p:nvPr>
        </p:nvGraphicFramePr>
        <p:xfrm>
          <a:off x="938255" y="1765190"/>
          <a:ext cx="3864333" cy="4341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rotWithShape="1">
          <a:blip r:embed="rId7"/>
          <a:srcRect l="11852" r="12603" b="16971"/>
          <a:stretch/>
        </p:blipFill>
        <p:spPr>
          <a:xfrm>
            <a:off x="4802588" y="1431235"/>
            <a:ext cx="4253948" cy="4675367"/>
          </a:xfrm>
          <a:prstGeom prst="rect">
            <a:avLst/>
          </a:prstGeom>
        </p:spPr>
      </p:pic>
    </p:spTree>
    <p:extLst>
      <p:ext uri="{BB962C8B-B14F-4D97-AF65-F5344CB8AC3E}">
        <p14:creationId xmlns:p14="http://schemas.microsoft.com/office/powerpoint/2010/main" val="170880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43056182"/>
              </p:ext>
            </p:extLst>
          </p:nvPr>
        </p:nvGraphicFramePr>
        <p:xfrm>
          <a:off x="850790" y="1825625"/>
          <a:ext cx="3729161" cy="4376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rotWithShape="1">
          <a:blip r:embed="rId7"/>
          <a:srcRect l="11852" r="12603" b="16971"/>
          <a:stretch/>
        </p:blipFill>
        <p:spPr>
          <a:xfrm>
            <a:off x="4802588" y="1431235"/>
            <a:ext cx="4253948" cy="4675367"/>
          </a:xfrm>
          <a:prstGeom prst="rect">
            <a:avLst/>
          </a:prstGeom>
        </p:spPr>
      </p:pic>
      <p:sp>
        <p:nvSpPr>
          <p:cNvPr id="6" name="Título 1"/>
          <p:cNvSpPr>
            <a:spLocks noGrp="1"/>
          </p:cNvSpPr>
          <p:nvPr>
            <p:ph type="title"/>
          </p:nvPr>
        </p:nvSpPr>
        <p:spPr/>
        <p:txBody>
          <a:bodyPr>
            <a:noAutofit/>
          </a:bodyPr>
          <a:lstStyle/>
          <a:p>
            <a:pPr algn="ctr"/>
            <a:r>
              <a:rPr lang="es-ES_tradnl" sz="5400" b="1" dirty="0">
                <a:effectLst>
                  <a:outerShdw blurRad="38100" dist="38100" dir="2700000" algn="tl">
                    <a:srgbClr val="000000">
                      <a:alpha val="43137"/>
                    </a:srgbClr>
                  </a:outerShdw>
                </a:effectLst>
              </a:rPr>
              <a:t>ESTRUCTURA</a:t>
            </a:r>
          </a:p>
        </p:txBody>
      </p:sp>
    </p:spTree>
    <p:extLst>
      <p:ext uri="{BB962C8B-B14F-4D97-AF65-F5344CB8AC3E}">
        <p14:creationId xmlns:p14="http://schemas.microsoft.com/office/powerpoint/2010/main" val="3935894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_tradnl" sz="6000" b="1" dirty="0">
                <a:solidFill>
                  <a:srgbClr val="9B2558"/>
                </a:solidFill>
                <a:effectLst>
                  <a:outerShdw blurRad="38100" dist="38100" dir="2700000" algn="tl">
                    <a:srgbClr val="000000">
                      <a:alpha val="43137"/>
                    </a:srgbClr>
                  </a:outerShdw>
                </a:effectLst>
              </a:rPr>
              <a:t>REDACCIÓN</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74650960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2486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253813"/>
            <a:ext cx="7886700" cy="779862"/>
          </a:xfrm>
        </p:spPr>
        <p:txBody>
          <a:bodyPr/>
          <a:lstStyle/>
          <a:p>
            <a:pPr algn="ctr"/>
            <a:r>
              <a:rPr lang="es-MX" b="1" dirty="0">
                <a:solidFill>
                  <a:srgbClr val="9B2558"/>
                </a:solidFill>
                <a:effectLst>
                  <a:outerShdw blurRad="38100" dist="38100" dir="2700000" algn="tl">
                    <a:srgbClr val="000000">
                      <a:alpha val="43137"/>
                    </a:srgbClr>
                  </a:outerShdw>
                </a:effectLst>
              </a:rPr>
              <a:t>CUALIDADES DE LA REDACCIÓN</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565728040"/>
              </p:ext>
            </p:extLst>
          </p:nvPr>
        </p:nvGraphicFramePr>
        <p:xfrm>
          <a:off x="477573" y="1033676"/>
          <a:ext cx="5080387" cy="5589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rotWithShape="1">
          <a:blip r:embed="rId7"/>
          <a:srcRect l="11177" r="14067"/>
          <a:stretch/>
        </p:blipFill>
        <p:spPr>
          <a:xfrm>
            <a:off x="5955528" y="1812897"/>
            <a:ext cx="2804071" cy="3751031"/>
          </a:xfrm>
          <a:prstGeom prst="rect">
            <a:avLst/>
          </a:prstGeom>
        </p:spPr>
      </p:pic>
    </p:spTree>
    <p:extLst>
      <p:ext uri="{BB962C8B-B14F-4D97-AF65-F5344CB8AC3E}">
        <p14:creationId xmlns:p14="http://schemas.microsoft.com/office/powerpoint/2010/main" val="4275728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5400" b="1" dirty="0">
                <a:effectLst>
                  <a:outerShdw blurRad="38100" dist="38100" dir="2700000" algn="tl">
                    <a:srgbClr val="000000">
                      <a:alpha val="43137"/>
                    </a:srgbClr>
                  </a:outerShdw>
                </a:effectLst>
              </a:rPr>
              <a:t>Referencias:</a:t>
            </a:r>
          </a:p>
        </p:txBody>
      </p:sp>
      <p:sp>
        <p:nvSpPr>
          <p:cNvPr id="3" name="Marcador de contenido 2"/>
          <p:cNvSpPr>
            <a:spLocks noGrp="1"/>
          </p:cNvSpPr>
          <p:nvPr>
            <p:ph idx="1"/>
          </p:nvPr>
        </p:nvSpPr>
        <p:spPr/>
        <p:txBody>
          <a:bodyPr>
            <a:normAutofit fontScale="47500" lnSpcReduction="20000"/>
          </a:bodyPr>
          <a:lstStyle/>
          <a:p>
            <a:r>
              <a:rPr lang="es-ES_tradnl" dirty="0"/>
              <a:t>Acuña, C. (2008). </a:t>
            </a:r>
            <a:r>
              <a:rPr lang="es-ES_tradnl" i="1" dirty="0"/>
              <a:t>Metodología de la Investigación.</a:t>
            </a:r>
            <a:r>
              <a:rPr lang="es-ES_tradnl" dirty="0"/>
              <a:t> México: INITE.</a:t>
            </a:r>
            <a:endParaRPr lang="es-MX" dirty="0"/>
          </a:p>
          <a:p>
            <a:r>
              <a:rPr lang="es-ES_tradnl" dirty="0"/>
              <a:t>Castillo, A., &amp; Luna, R. (2013). </a:t>
            </a:r>
            <a:r>
              <a:rPr lang="es-ES_tradnl" i="1" dirty="0"/>
              <a:t>Metodología de la Investigación.</a:t>
            </a:r>
            <a:r>
              <a:rPr lang="es-ES_tradnl" dirty="0"/>
              <a:t> México: </a:t>
            </a:r>
            <a:r>
              <a:rPr lang="es-ES_tradnl" dirty="0" err="1"/>
              <a:t>MacMillan</a:t>
            </a:r>
            <a:r>
              <a:rPr lang="es-ES_tradnl" dirty="0"/>
              <a:t>.</a:t>
            </a:r>
            <a:endParaRPr lang="es-MX" dirty="0"/>
          </a:p>
          <a:p>
            <a:r>
              <a:rPr lang="es-ES_tradnl" dirty="0"/>
              <a:t>Contreras, A. (2011). </a:t>
            </a:r>
            <a:r>
              <a:rPr lang="es-ES_tradnl" i="1" dirty="0"/>
              <a:t>Metodología de la Investigación.</a:t>
            </a:r>
            <a:r>
              <a:rPr lang="es-ES_tradnl" dirty="0"/>
              <a:t> México: ST Editorial.</a:t>
            </a:r>
            <a:endParaRPr lang="es-MX" dirty="0"/>
          </a:p>
          <a:p>
            <a:r>
              <a:rPr lang="es-ES_tradnl" dirty="0"/>
              <a:t>García, C. (s.f.). </a:t>
            </a:r>
            <a:r>
              <a:rPr lang="es-ES_tradnl" i="1" dirty="0"/>
              <a:t>Introducción a la Metodología de la Investigación.</a:t>
            </a:r>
            <a:r>
              <a:rPr lang="es-ES_tradnl" dirty="0"/>
              <a:t> </a:t>
            </a:r>
            <a:endParaRPr lang="es-MX" dirty="0"/>
          </a:p>
          <a:p>
            <a:r>
              <a:rPr lang="es-ES_tradnl" dirty="0"/>
              <a:t>Hernández, R., Fernández, C., &amp; Pilar, L. (2014). </a:t>
            </a:r>
            <a:r>
              <a:rPr lang="es-ES_tradnl" i="1" dirty="0"/>
              <a:t>Metodología de la Investigación.</a:t>
            </a:r>
            <a:r>
              <a:rPr lang="es-ES_tradnl" dirty="0"/>
              <a:t> México: McGraw Hill.</a:t>
            </a:r>
            <a:endParaRPr lang="es-MX" dirty="0"/>
          </a:p>
          <a:p>
            <a:r>
              <a:rPr lang="es-ES_tradnl" dirty="0"/>
              <a:t>Lozoya, E. (s.f.). </a:t>
            </a:r>
            <a:r>
              <a:rPr lang="es-ES_tradnl" i="1" dirty="0"/>
              <a:t>Propuesta metodológica para desarrollar Proyectos en investigación educativa.</a:t>
            </a:r>
            <a:r>
              <a:rPr lang="es-ES_tradnl" dirty="0"/>
              <a:t> México: IPN.</a:t>
            </a:r>
            <a:endParaRPr lang="es-MX" dirty="0"/>
          </a:p>
          <a:p>
            <a:r>
              <a:rPr lang="es-ES_tradnl" dirty="0" err="1"/>
              <a:t>Salkind</a:t>
            </a:r>
            <a:r>
              <a:rPr lang="es-ES_tradnl" dirty="0"/>
              <a:t>, N. (2012). </a:t>
            </a:r>
            <a:r>
              <a:rPr lang="es-ES_tradnl" i="1" dirty="0"/>
              <a:t>Metodología de la Investigación.</a:t>
            </a:r>
            <a:r>
              <a:rPr lang="es-ES_tradnl" dirty="0"/>
              <a:t> México: Pearson.</a:t>
            </a:r>
            <a:endParaRPr lang="es-MX" dirty="0"/>
          </a:p>
          <a:p>
            <a:r>
              <a:rPr lang="es-ES_tradnl" dirty="0"/>
              <a:t>Ugalde, N., &amp; </a:t>
            </a:r>
            <a:r>
              <a:rPr lang="es-ES_tradnl" dirty="0" err="1"/>
              <a:t>Balbastre</a:t>
            </a:r>
            <a:r>
              <a:rPr lang="es-ES_tradnl" dirty="0"/>
              <a:t>, F. (2013). </a:t>
            </a:r>
            <a:r>
              <a:rPr lang="es-ES_tradnl" i="1" dirty="0"/>
              <a:t>Investigación Cuantitativa e Investigación Cualitativa: buscando las ventajas de las diferentes metodologías de investigación.</a:t>
            </a:r>
            <a:r>
              <a:rPr lang="es-ES_tradnl" dirty="0"/>
              <a:t> Costa Rica: Universidad de Costa Rica. Obtenido de revistas.ucr.ac.cr/</a:t>
            </a:r>
            <a:r>
              <a:rPr lang="es-ES_tradnl" dirty="0" err="1"/>
              <a:t>index.php</a:t>
            </a:r>
            <a:r>
              <a:rPr lang="es-ES_tradnl" dirty="0"/>
              <a:t>/</a:t>
            </a:r>
            <a:r>
              <a:rPr lang="es-ES_tradnl" dirty="0" err="1"/>
              <a:t>economicas</a:t>
            </a:r>
            <a:r>
              <a:rPr lang="es-ES_tradnl" dirty="0"/>
              <a:t>/</a:t>
            </a:r>
            <a:r>
              <a:rPr lang="es-ES_tradnl" dirty="0" err="1"/>
              <a:t>article</a:t>
            </a:r>
            <a:r>
              <a:rPr lang="es-ES_tradnl" dirty="0"/>
              <a:t>/</a:t>
            </a:r>
            <a:r>
              <a:rPr lang="es-ES_tradnl" dirty="0" err="1"/>
              <a:t>download</a:t>
            </a:r>
            <a:r>
              <a:rPr lang="es-ES_tradnl" dirty="0"/>
              <a:t>/12730/11978</a:t>
            </a:r>
            <a:endParaRPr lang="es-MX" dirty="0"/>
          </a:p>
          <a:p>
            <a:r>
              <a:rPr lang="es-ES_tradnl" dirty="0"/>
              <a:t>Vargas, X. (16 de Noviembre de 2011). </a:t>
            </a:r>
            <a:r>
              <a:rPr lang="es-ES_tradnl" i="1" dirty="0"/>
              <a:t>¿Cómo hacer investigación evaluativa?</a:t>
            </a:r>
            <a:r>
              <a:rPr lang="es-ES_tradnl" dirty="0"/>
              <a:t> Obtenido de https://www.academia.edu/8137127/GUIA_PARA_EL_DESARROLLO_DE_INVESTIGACIONES_DEL_H%C3%81BITAT</a:t>
            </a:r>
            <a:endParaRPr lang="es-MX" dirty="0"/>
          </a:p>
          <a:p>
            <a:r>
              <a:rPr lang="es-ES_tradnl" dirty="0"/>
              <a:t>Villegas, I. (2012). </a:t>
            </a:r>
            <a:r>
              <a:rPr lang="es-ES_tradnl" i="1" dirty="0"/>
              <a:t>Estructuración de Proyectos de Investigación - Cronograma.</a:t>
            </a:r>
            <a:r>
              <a:rPr lang="es-ES_tradnl" dirty="0"/>
              <a:t> Obtenido de https://www.youtube.com/watch?v=sHOEoKSD-FE&amp;index=11&amp;list=PLCDA4C9ECE78A6A2B</a:t>
            </a:r>
            <a:endParaRPr lang="es-MX" dirty="0"/>
          </a:p>
          <a:p>
            <a:r>
              <a:rPr lang="es-ES_tradnl" dirty="0"/>
              <a:t>Villegas, I. (2012). </a:t>
            </a:r>
            <a:r>
              <a:rPr lang="es-ES_tradnl" i="1" dirty="0"/>
              <a:t>Estructuración de Proyectos de Investigación - Generalidades.</a:t>
            </a:r>
            <a:r>
              <a:rPr lang="es-ES_tradnl" dirty="0"/>
              <a:t> Obtenido de </a:t>
            </a:r>
            <a:r>
              <a:rPr lang="es-ES_tradnl" dirty="0">
                <a:hlinkClick r:id="rId2"/>
              </a:rPr>
              <a:t>https://www.youtube.com/watch?v=CmHVwGIIy5M&amp;list=PLCDA4C9ECE78A6A2B</a:t>
            </a:r>
            <a:endParaRPr lang="es-ES_tradnl" dirty="0"/>
          </a:p>
          <a:p>
            <a:endParaRPr lang="es-ES_tradnl" dirty="0"/>
          </a:p>
          <a:p>
            <a:r>
              <a:rPr lang="es-MX"/>
              <a:t>LA REPRODUCCIÓN DE ESTE MATERIAL DIDÁCTICO ES EXCLUSIVA PARA FINES EDUCATIVOS.</a:t>
            </a:r>
            <a:endParaRPr lang="es-MX" dirty="0"/>
          </a:p>
          <a:p>
            <a:pPr marL="0" indent="0">
              <a:buNone/>
            </a:pPr>
            <a:endParaRPr lang="es-MX" dirty="0"/>
          </a:p>
          <a:p>
            <a:endParaRPr lang="en-US" dirty="0"/>
          </a:p>
        </p:txBody>
      </p:sp>
    </p:spTree>
    <p:extLst>
      <p:ext uri="{BB962C8B-B14F-4D97-AF65-F5344CB8AC3E}">
        <p14:creationId xmlns:p14="http://schemas.microsoft.com/office/powerpoint/2010/main" val="4077289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MÉTODOS GENERALES DE INVESTIGACIÓN.</a:t>
            </a:r>
          </a:p>
        </p:txBody>
      </p:sp>
      <p:graphicFrame>
        <p:nvGraphicFramePr>
          <p:cNvPr id="5" name="Diagrama 4"/>
          <p:cNvGraphicFramePr/>
          <p:nvPr>
            <p:extLst>
              <p:ext uri="{D42A27DB-BD31-4B8C-83A1-F6EECF244321}">
                <p14:modId xmlns:p14="http://schemas.microsoft.com/office/powerpoint/2010/main" val="1648948667"/>
              </p:ext>
            </p:extLst>
          </p:nvPr>
        </p:nvGraphicFramePr>
        <p:xfrm>
          <a:off x="628650" y="1690689"/>
          <a:ext cx="7886700" cy="4621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3985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432711142"/>
              </p:ext>
            </p:extLst>
          </p:nvPr>
        </p:nvGraphicFramePr>
        <p:xfrm>
          <a:off x="579549" y="154545"/>
          <a:ext cx="7881871" cy="65038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2403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4260801924"/>
              </p:ext>
            </p:extLst>
          </p:nvPr>
        </p:nvGraphicFramePr>
        <p:xfrm>
          <a:off x="51514" y="186743"/>
          <a:ext cx="8770514" cy="65038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9421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015698342"/>
              </p:ext>
            </p:extLst>
          </p:nvPr>
        </p:nvGraphicFramePr>
        <p:xfrm>
          <a:off x="193183" y="154545"/>
          <a:ext cx="8718997" cy="65038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6351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574692880"/>
              </p:ext>
            </p:extLst>
          </p:nvPr>
        </p:nvGraphicFramePr>
        <p:xfrm>
          <a:off x="579549" y="154545"/>
          <a:ext cx="7881871" cy="65038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3710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ELECCIÓN Y DELIMITACIÓN DEL TEMA</a:t>
            </a:r>
          </a:p>
        </p:txBody>
      </p:sp>
      <p:sp>
        <p:nvSpPr>
          <p:cNvPr id="3" name="Marcador de contenido 2"/>
          <p:cNvSpPr>
            <a:spLocks noGrp="1"/>
          </p:cNvSpPr>
          <p:nvPr>
            <p:ph idx="1"/>
          </p:nvPr>
        </p:nvSpPr>
        <p:spPr/>
        <p:txBody>
          <a:bodyPr/>
          <a:lstStyle/>
          <a:p>
            <a:r>
              <a:rPr lang="es-ES_tradnl" dirty="0"/>
              <a:t>Elección y delimitación del tema</a:t>
            </a:r>
            <a:endParaRPr lang="es-MX" dirty="0"/>
          </a:p>
          <a:p>
            <a:endParaRPr lang="es-MX" dirty="0"/>
          </a:p>
        </p:txBody>
      </p:sp>
      <p:graphicFrame>
        <p:nvGraphicFramePr>
          <p:cNvPr id="4" name="Diagrama 3"/>
          <p:cNvGraphicFramePr/>
          <p:nvPr>
            <p:extLst>
              <p:ext uri="{D42A27DB-BD31-4B8C-83A1-F6EECF244321}">
                <p14:modId xmlns:p14="http://schemas.microsoft.com/office/powerpoint/2010/main" val="1199359545"/>
              </p:ext>
            </p:extLst>
          </p:nvPr>
        </p:nvGraphicFramePr>
        <p:xfrm>
          <a:off x="467360" y="365126"/>
          <a:ext cx="8270240" cy="6198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062701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575</TotalTime>
  <Words>3195</Words>
  <Application>Microsoft Macintosh PowerPoint</Application>
  <PresentationFormat>Presentación en pantalla (4:3)</PresentationFormat>
  <Paragraphs>300</Paragraphs>
  <Slides>38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38</vt:i4>
      </vt:variant>
    </vt:vector>
  </HeadingPairs>
  <TitlesOfParts>
    <vt:vector size="42" baseType="lpstr">
      <vt:lpstr>Arial</vt:lpstr>
      <vt:lpstr>Calibri</vt:lpstr>
      <vt:lpstr>Calibri Light</vt:lpstr>
      <vt:lpstr>Tema de Office</vt:lpstr>
      <vt:lpstr>INSTITUTO POLITÉCNICO NACIONAL  ESCUELA SUPERIOR DE COMERCIO Y ADMINISTRACIÓN.</vt:lpstr>
      <vt:lpstr>UNIDADES TEMÁTICAS</vt:lpstr>
      <vt:lpstr>UNIDAD TEMÁTICA I. </vt:lpstr>
      <vt:lpstr>MÉTODOS GENERALES DE INVESTIGACIÓN.</vt:lpstr>
      <vt:lpstr>Presentación de PowerPoint</vt:lpstr>
      <vt:lpstr>Presentación de PowerPoint</vt:lpstr>
      <vt:lpstr>Presentación de PowerPoint</vt:lpstr>
      <vt:lpstr>Presentación de PowerPoint</vt:lpstr>
      <vt:lpstr>ELECCIÓN Y DELIMITACIÓN DEL TEMA</vt:lpstr>
      <vt:lpstr>PLANTEAMIENTO DEL PROBLEMA</vt:lpstr>
      <vt:lpstr>JUSTIFICACIÓN</vt:lpstr>
      <vt:lpstr>ELABORACIÓN DE OBJETIVOS</vt:lpstr>
      <vt:lpstr>ESTADO DEL ARTE / ESTADO DE LA CIENCIA</vt:lpstr>
      <vt:lpstr>MARCO TEÓRICO</vt:lpstr>
      <vt:lpstr>VARIABLES</vt:lpstr>
      <vt:lpstr>HIPÓTESIS</vt:lpstr>
      <vt:lpstr>POBLACIÓN Y MUESTRA </vt:lpstr>
      <vt:lpstr>TIPOS DE MUESTREO</vt:lpstr>
      <vt:lpstr>UNIDAD TEMÁTICA II</vt:lpstr>
      <vt:lpstr>TÉCNICAS DE RECOPILACIÓN DE INFORMACIÓN EN CIENCIAS SOCIALES Y ADMINISTRATIVAS.</vt:lpstr>
      <vt:lpstr>OBSERVACIÓN</vt:lpstr>
      <vt:lpstr>ENTREVISTA</vt:lpstr>
      <vt:lpstr>GRUPOS DE ENFOQUE</vt:lpstr>
      <vt:lpstr>CUESTIONARIO</vt:lpstr>
      <vt:lpstr>TIPOS DE PREGUNTAS / CUESTIONARIOS</vt:lpstr>
      <vt:lpstr>ESCALA DE ACTITUDES / LIKERT</vt:lpstr>
      <vt:lpstr>ESTRATEGIAS PARA EL ANÁLISIS DE LA INFORMACIÓN</vt:lpstr>
      <vt:lpstr>ESTRATEGIAS PARA EL ANÁLISIS DE LA INFORMACIÓN</vt:lpstr>
      <vt:lpstr>ANÁLISIS DE LA INFORMACIÓN</vt:lpstr>
      <vt:lpstr>ANÁLISIS DE LA INFORMACIÓN</vt:lpstr>
      <vt:lpstr>UNIDAD TEMÁTICA III.</vt:lpstr>
      <vt:lpstr>PRESENTACIÓN FORMAL DE LA INVESTIGACIÓN ADMINISTRATIVA.</vt:lpstr>
      <vt:lpstr>PRESENTACIÓN FORMAL DE LA INVESTIGACIÓN ADMINISTRATIVA.</vt:lpstr>
      <vt:lpstr>ESTRUCTURA</vt:lpstr>
      <vt:lpstr>ESTRUCTURA</vt:lpstr>
      <vt:lpstr>REDACCIÓN</vt:lpstr>
      <vt:lpstr>CUALIDADES DE LA REDACCIÓN</vt:lpstr>
      <vt:lpstr>Referencias: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INSTITUTO POLITÉNICO NACIONAL  ESCUELA SUPERIOR DE COMERCIO Y ADMINISTRACIÓN.</dc:title>
  <dc:creator>Jose Luis Ortega Valadez</dc:creator>
  <cp:lastModifiedBy>Jose Luis Ortega Valadez</cp:lastModifiedBy>
  <cp:revision>51</cp:revision>
  <cp:lastPrinted>2016-09-22T23:59:40Z</cp:lastPrinted>
  <dcterms:created xsi:type="dcterms:W3CDTF">2016-09-22T23:58:04Z</dcterms:created>
  <dcterms:modified xsi:type="dcterms:W3CDTF">2020-05-07T01:46:33Z</dcterms:modified>
</cp:coreProperties>
</file>