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4" r:id="rId3"/>
    <p:sldId id="265" r:id="rId4"/>
    <p:sldId id="258" r:id="rId5"/>
    <p:sldId id="259" r:id="rId6"/>
    <p:sldId id="260" r:id="rId7"/>
    <p:sldId id="261" r:id="rId8"/>
    <p:sldId id="262" r:id="rId9"/>
    <p:sldId id="263" r:id="rId10"/>
    <p:sldId id="269" r:id="rId11"/>
    <p:sldId id="266" r:id="rId12"/>
    <p:sldId id="267" r:id="rId13"/>
    <p:sldId id="268" r:id="rId14"/>
    <p:sldId id="274" r:id="rId15"/>
    <p:sldId id="271" r:id="rId16"/>
    <p:sldId id="272" r:id="rId17"/>
    <p:sldId id="276" r:id="rId18"/>
    <p:sldId id="277" r:id="rId19"/>
    <p:sldId id="282" r:id="rId20"/>
    <p:sldId id="283" r:id="rId21"/>
    <p:sldId id="278" r:id="rId22"/>
    <p:sldId id="279" r:id="rId23"/>
    <p:sldId id="280" r:id="rId24"/>
    <p:sldId id="281" r:id="rId25"/>
    <p:sldId id="291" r:id="rId26"/>
    <p:sldId id="285" r:id="rId27"/>
    <p:sldId id="301" r:id="rId28"/>
    <p:sldId id="302" r:id="rId29"/>
    <p:sldId id="303" r:id="rId30"/>
    <p:sldId id="286" r:id="rId31"/>
    <p:sldId id="287" r:id="rId32"/>
    <p:sldId id="288" r:id="rId33"/>
    <p:sldId id="289" r:id="rId34"/>
    <p:sldId id="290" r:id="rId35"/>
    <p:sldId id="293" r:id="rId36"/>
    <p:sldId id="296" r:id="rId37"/>
    <p:sldId id="299" r:id="rId38"/>
    <p:sldId id="297" r:id="rId39"/>
    <p:sldId id="298" r:id="rId40"/>
    <p:sldId id="300" r:id="rId4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0"/>
  </p:normalViewPr>
  <p:slideViewPr>
    <p:cSldViewPr>
      <p:cViewPr varScale="1">
        <p:scale>
          <a:sx n="124" d="100"/>
          <a:sy n="124" d="100"/>
        </p:scale>
        <p:origin x="128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_rels/data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9E735-82B1-4E78-B760-6B52089B7A65}" type="doc">
      <dgm:prSet loTypeId="urn:microsoft.com/office/officeart/2005/8/layout/venn3" loCatId="relationship" qsTypeId="urn:microsoft.com/office/officeart/2005/8/quickstyle/simple4" qsCatId="simple" csTypeId="urn:microsoft.com/office/officeart/2005/8/colors/colorful5" csCatId="colorful" phldr="1"/>
      <dgm:spPr/>
      <dgm:t>
        <a:bodyPr/>
        <a:lstStyle/>
        <a:p>
          <a:endParaRPr lang="es-MX"/>
        </a:p>
      </dgm:t>
    </dgm:pt>
    <dgm:pt modelId="{ECB01EA2-0A97-464D-BD6E-1F4FF97CCE9F}">
      <dgm:prSet phldrT="[Texto]" custT="1"/>
      <dgm:spPr/>
      <dgm:t>
        <a:bodyPr/>
        <a:lstStyle/>
        <a:p>
          <a:r>
            <a:rPr lang="es-MX" sz="1600" dirty="0"/>
            <a:t>El funcionamiento de las sociedades humanas es posible gracias a ella. </a:t>
          </a:r>
        </a:p>
      </dgm:t>
    </dgm:pt>
    <dgm:pt modelId="{CA1673CC-66AE-4D56-817E-4066DF5B8D6B}" type="parTrans" cxnId="{26B6FF52-3258-4CE6-8A6B-9AF1519C549E}">
      <dgm:prSet/>
      <dgm:spPr/>
      <dgm:t>
        <a:bodyPr/>
        <a:lstStyle/>
        <a:p>
          <a:endParaRPr lang="es-MX"/>
        </a:p>
      </dgm:t>
    </dgm:pt>
    <dgm:pt modelId="{09501F69-A99D-4A05-9171-BB9288CCB987}" type="sibTrans" cxnId="{26B6FF52-3258-4CE6-8A6B-9AF1519C549E}">
      <dgm:prSet/>
      <dgm:spPr/>
      <dgm:t>
        <a:bodyPr/>
        <a:lstStyle/>
        <a:p>
          <a:endParaRPr lang="es-MX"/>
        </a:p>
      </dgm:t>
    </dgm:pt>
    <dgm:pt modelId="{4BA2D5E9-0EBF-4B31-9B8C-3633679914A8}">
      <dgm:prSet phldrT="[Texto]" custT="1"/>
      <dgm:spPr/>
      <dgm:t>
        <a:bodyPr/>
        <a:lstStyle/>
        <a:p>
          <a:r>
            <a:rPr lang="es-MX" sz="1400" dirty="0"/>
            <a:t>Hecho que un determinado mensaje originado en el punto A llegue a un punto B, distante del anterior en el espacio o en el tiempo.</a:t>
          </a:r>
        </a:p>
      </dgm:t>
    </dgm:pt>
    <dgm:pt modelId="{FE27F187-1015-482E-9F8E-55C8E9E1407E}" type="parTrans" cxnId="{D8E5360B-F6D2-450B-A2E0-C64C11699500}">
      <dgm:prSet/>
      <dgm:spPr/>
      <dgm:t>
        <a:bodyPr/>
        <a:lstStyle/>
        <a:p>
          <a:endParaRPr lang="es-MX"/>
        </a:p>
      </dgm:t>
    </dgm:pt>
    <dgm:pt modelId="{A26C2973-0466-4613-A12B-1AED82C0D977}" type="sibTrans" cxnId="{D8E5360B-F6D2-450B-A2E0-C64C11699500}">
      <dgm:prSet/>
      <dgm:spPr/>
      <dgm:t>
        <a:bodyPr/>
        <a:lstStyle/>
        <a:p>
          <a:endParaRPr lang="es-MX"/>
        </a:p>
      </dgm:t>
    </dgm:pt>
    <dgm:pt modelId="{C61742F2-75F5-46E4-9C3E-D8B61B014B66}">
      <dgm:prSet phldrT="[Texto]" custT="1"/>
      <dgm:spPr/>
      <dgm:t>
        <a:bodyPr/>
        <a:lstStyle/>
        <a:p>
          <a:r>
            <a:rPr lang="es-MX" sz="1800" dirty="0"/>
            <a:t>Proceso mediante el cual se puede transmitir información de una entidad a otra.</a:t>
          </a:r>
        </a:p>
      </dgm:t>
    </dgm:pt>
    <dgm:pt modelId="{CBE4D3C9-6108-4D8A-920D-A1EB482B13C1}" type="parTrans" cxnId="{89C5D2F1-FACE-4F55-BB99-B430823268AC}">
      <dgm:prSet/>
      <dgm:spPr/>
      <dgm:t>
        <a:bodyPr/>
        <a:lstStyle/>
        <a:p>
          <a:endParaRPr lang="es-MX"/>
        </a:p>
      </dgm:t>
    </dgm:pt>
    <dgm:pt modelId="{74CACDBF-CCF3-4E1A-A224-AC3BC39DBAB7}" type="sibTrans" cxnId="{89C5D2F1-FACE-4F55-BB99-B430823268AC}">
      <dgm:prSet/>
      <dgm:spPr/>
      <dgm:t>
        <a:bodyPr/>
        <a:lstStyle/>
        <a:p>
          <a:endParaRPr lang="es-MX"/>
        </a:p>
      </dgm:t>
    </dgm:pt>
    <dgm:pt modelId="{C3210A0C-70F7-4B95-9E0D-7BC54900E8A3}">
      <dgm:prSet phldrT="[Texto]" custT="1"/>
      <dgm:spPr/>
      <dgm:t>
        <a:bodyPr/>
        <a:lstStyle/>
        <a:p>
          <a:r>
            <a:rPr lang="es-MX" sz="1600" dirty="0"/>
            <a:t>Consiste en el intercambio de mensajes entre los individuos.</a:t>
          </a:r>
        </a:p>
      </dgm:t>
    </dgm:pt>
    <dgm:pt modelId="{4B816766-D8F2-468F-B165-BCD21911EC56}" type="parTrans" cxnId="{44C1D64D-1AB5-4943-B7C8-234E7370E84F}">
      <dgm:prSet/>
      <dgm:spPr/>
      <dgm:t>
        <a:bodyPr/>
        <a:lstStyle/>
        <a:p>
          <a:endParaRPr lang="es-MX"/>
        </a:p>
      </dgm:t>
    </dgm:pt>
    <dgm:pt modelId="{ADDB5B58-BF22-4EFD-9672-5F9EAC70B5DE}" type="sibTrans" cxnId="{44C1D64D-1AB5-4943-B7C8-234E7370E84F}">
      <dgm:prSet/>
      <dgm:spPr/>
      <dgm:t>
        <a:bodyPr/>
        <a:lstStyle/>
        <a:p>
          <a:endParaRPr lang="es-MX"/>
        </a:p>
      </dgm:t>
    </dgm:pt>
    <dgm:pt modelId="{FEBF2DCA-77C8-4646-9D10-46307948190F}" type="pres">
      <dgm:prSet presAssocID="{6DA9E735-82B1-4E78-B760-6B52089B7A65}" presName="Name0" presStyleCnt="0">
        <dgm:presLayoutVars>
          <dgm:dir/>
          <dgm:resizeHandles val="exact"/>
        </dgm:presLayoutVars>
      </dgm:prSet>
      <dgm:spPr/>
    </dgm:pt>
    <dgm:pt modelId="{FED24801-1730-4CC4-90DC-A46DB9164AD3}" type="pres">
      <dgm:prSet presAssocID="{C3210A0C-70F7-4B95-9E0D-7BC54900E8A3}" presName="Name5" presStyleLbl="vennNode1" presStyleIdx="0" presStyleCnt="4">
        <dgm:presLayoutVars>
          <dgm:bulletEnabled val="1"/>
        </dgm:presLayoutVars>
      </dgm:prSet>
      <dgm:spPr/>
    </dgm:pt>
    <dgm:pt modelId="{065BE1FF-5411-43BB-9AA1-30C40DA9534F}" type="pres">
      <dgm:prSet presAssocID="{ADDB5B58-BF22-4EFD-9672-5F9EAC70B5DE}" presName="space" presStyleCnt="0"/>
      <dgm:spPr/>
    </dgm:pt>
    <dgm:pt modelId="{5A83B496-B42C-47F9-9F3C-6207F1C63909}" type="pres">
      <dgm:prSet presAssocID="{ECB01EA2-0A97-464D-BD6E-1F4FF97CCE9F}" presName="Name5" presStyleLbl="vennNode1" presStyleIdx="1" presStyleCnt="4">
        <dgm:presLayoutVars>
          <dgm:bulletEnabled val="1"/>
        </dgm:presLayoutVars>
      </dgm:prSet>
      <dgm:spPr/>
    </dgm:pt>
    <dgm:pt modelId="{FB25446F-2FBB-4C57-8924-6E2E9240EE10}" type="pres">
      <dgm:prSet presAssocID="{09501F69-A99D-4A05-9171-BB9288CCB987}" presName="space" presStyleCnt="0"/>
      <dgm:spPr/>
    </dgm:pt>
    <dgm:pt modelId="{976B32B3-B214-402B-B939-4EEBA456C05F}" type="pres">
      <dgm:prSet presAssocID="{4BA2D5E9-0EBF-4B31-9B8C-3633679914A8}" presName="Name5" presStyleLbl="vennNode1" presStyleIdx="2" presStyleCnt="4">
        <dgm:presLayoutVars>
          <dgm:bulletEnabled val="1"/>
        </dgm:presLayoutVars>
      </dgm:prSet>
      <dgm:spPr/>
    </dgm:pt>
    <dgm:pt modelId="{CB4249B4-7B8D-4992-9464-96F216945D09}" type="pres">
      <dgm:prSet presAssocID="{A26C2973-0466-4613-A12B-1AED82C0D977}" presName="space" presStyleCnt="0"/>
      <dgm:spPr/>
    </dgm:pt>
    <dgm:pt modelId="{9AD40346-37F1-42BE-A4EC-0A6AEEECBE6F}" type="pres">
      <dgm:prSet presAssocID="{C61742F2-75F5-46E4-9C3E-D8B61B014B66}" presName="Name5" presStyleLbl="vennNode1" presStyleIdx="3" presStyleCnt="4">
        <dgm:presLayoutVars>
          <dgm:bulletEnabled val="1"/>
        </dgm:presLayoutVars>
      </dgm:prSet>
      <dgm:spPr/>
    </dgm:pt>
  </dgm:ptLst>
  <dgm:cxnLst>
    <dgm:cxn modelId="{D8E5360B-F6D2-450B-A2E0-C64C11699500}" srcId="{6DA9E735-82B1-4E78-B760-6B52089B7A65}" destId="{4BA2D5E9-0EBF-4B31-9B8C-3633679914A8}" srcOrd="2" destOrd="0" parTransId="{FE27F187-1015-482E-9F8E-55C8E9E1407E}" sibTransId="{A26C2973-0466-4613-A12B-1AED82C0D977}"/>
    <dgm:cxn modelId="{44C1D64D-1AB5-4943-B7C8-234E7370E84F}" srcId="{6DA9E735-82B1-4E78-B760-6B52089B7A65}" destId="{C3210A0C-70F7-4B95-9E0D-7BC54900E8A3}" srcOrd="0" destOrd="0" parTransId="{4B816766-D8F2-468F-B165-BCD21911EC56}" sibTransId="{ADDB5B58-BF22-4EFD-9672-5F9EAC70B5DE}"/>
    <dgm:cxn modelId="{5FC9B050-08F5-4F53-A6BE-84FD582B92B7}" type="presOf" srcId="{6DA9E735-82B1-4E78-B760-6B52089B7A65}" destId="{FEBF2DCA-77C8-4646-9D10-46307948190F}" srcOrd="0" destOrd="0" presId="urn:microsoft.com/office/officeart/2005/8/layout/venn3"/>
    <dgm:cxn modelId="{26B6FF52-3258-4CE6-8A6B-9AF1519C549E}" srcId="{6DA9E735-82B1-4E78-B760-6B52089B7A65}" destId="{ECB01EA2-0A97-464D-BD6E-1F4FF97CCE9F}" srcOrd="1" destOrd="0" parTransId="{CA1673CC-66AE-4D56-817E-4066DF5B8D6B}" sibTransId="{09501F69-A99D-4A05-9171-BB9288CCB987}"/>
    <dgm:cxn modelId="{2357086F-A235-411D-82CF-79A23E0D3DE8}" type="presOf" srcId="{C61742F2-75F5-46E4-9C3E-D8B61B014B66}" destId="{9AD40346-37F1-42BE-A4EC-0A6AEEECBE6F}" srcOrd="0" destOrd="0" presId="urn:microsoft.com/office/officeart/2005/8/layout/venn3"/>
    <dgm:cxn modelId="{DF9538C8-C224-49EA-B0CB-BBAC0B1C8916}" type="presOf" srcId="{ECB01EA2-0A97-464D-BD6E-1F4FF97CCE9F}" destId="{5A83B496-B42C-47F9-9F3C-6207F1C63909}" srcOrd="0" destOrd="0" presId="urn:microsoft.com/office/officeart/2005/8/layout/venn3"/>
    <dgm:cxn modelId="{8072B0CF-8BCE-46B1-AC16-6E318D62CE13}" type="presOf" srcId="{4BA2D5E9-0EBF-4B31-9B8C-3633679914A8}" destId="{976B32B3-B214-402B-B939-4EEBA456C05F}" srcOrd="0" destOrd="0" presId="urn:microsoft.com/office/officeart/2005/8/layout/venn3"/>
    <dgm:cxn modelId="{89C5D2F1-FACE-4F55-BB99-B430823268AC}" srcId="{6DA9E735-82B1-4E78-B760-6B52089B7A65}" destId="{C61742F2-75F5-46E4-9C3E-D8B61B014B66}" srcOrd="3" destOrd="0" parTransId="{CBE4D3C9-6108-4D8A-920D-A1EB482B13C1}" sibTransId="{74CACDBF-CCF3-4E1A-A224-AC3BC39DBAB7}"/>
    <dgm:cxn modelId="{7E8E9DF3-8775-43DF-903E-B436F46F0191}" type="presOf" srcId="{C3210A0C-70F7-4B95-9E0D-7BC54900E8A3}" destId="{FED24801-1730-4CC4-90DC-A46DB9164AD3}" srcOrd="0" destOrd="0" presId="urn:microsoft.com/office/officeart/2005/8/layout/venn3"/>
    <dgm:cxn modelId="{A14F82CC-56E8-4BFF-9C8E-E846FBBBEC65}" type="presParOf" srcId="{FEBF2DCA-77C8-4646-9D10-46307948190F}" destId="{FED24801-1730-4CC4-90DC-A46DB9164AD3}" srcOrd="0" destOrd="0" presId="urn:microsoft.com/office/officeart/2005/8/layout/venn3"/>
    <dgm:cxn modelId="{7D1CADDC-430F-49FB-B086-DDFBE8BD980F}" type="presParOf" srcId="{FEBF2DCA-77C8-4646-9D10-46307948190F}" destId="{065BE1FF-5411-43BB-9AA1-30C40DA9534F}" srcOrd="1" destOrd="0" presId="urn:microsoft.com/office/officeart/2005/8/layout/venn3"/>
    <dgm:cxn modelId="{D4DA39E8-E44E-433B-9A10-A25D6C8344B4}" type="presParOf" srcId="{FEBF2DCA-77C8-4646-9D10-46307948190F}" destId="{5A83B496-B42C-47F9-9F3C-6207F1C63909}" srcOrd="2" destOrd="0" presId="urn:microsoft.com/office/officeart/2005/8/layout/venn3"/>
    <dgm:cxn modelId="{ACEDB5CB-CDF3-4961-B3A7-8FF2D248DD6F}" type="presParOf" srcId="{FEBF2DCA-77C8-4646-9D10-46307948190F}" destId="{FB25446F-2FBB-4C57-8924-6E2E9240EE10}" srcOrd="3" destOrd="0" presId="urn:microsoft.com/office/officeart/2005/8/layout/venn3"/>
    <dgm:cxn modelId="{AF7110EF-A249-414E-ABCF-3530540F6C61}" type="presParOf" srcId="{FEBF2DCA-77C8-4646-9D10-46307948190F}" destId="{976B32B3-B214-402B-B939-4EEBA456C05F}" srcOrd="4" destOrd="0" presId="urn:microsoft.com/office/officeart/2005/8/layout/venn3"/>
    <dgm:cxn modelId="{B6CD457A-0289-4134-AC5C-2149A6B2B590}" type="presParOf" srcId="{FEBF2DCA-77C8-4646-9D10-46307948190F}" destId="{CB4249B4-7B8D-4992-9464-96F216945D09}" srcOrd="5" destOrd="0" presId="urn:microsoft.com/office/officeart/2005/8/layout/venn3"/>
    <dgm:cxn modelId="{A159AAC0-7D3D-4B52-A6B7-E73A73400064}" type="presParOf" srcId="{FEBF2DCA-77C8-4646-9D10-46307948190F}" destId="{9AD40346-37F1-42BE-A4EC-0A6AEEECBE6F}"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03E7FB-1DC2-4826-85A4-4F389A55FE43}" type="doc">
      <dgm:prSet loTypeId="urn:diagrams.loki3.com/BracketList+Icon" loCatId="list" qsTypeId="urn:microsoft.com/office/officeart/2005/8/quickstyle/simple3" qsCatId="simple" csTypeId="urn:microsoft.com/office/officeart/2005/8/colors/colorful3" csCatId="colorful" phldr="1"/>
      <dgm:spPr/>
      <dgm:t>
        <a:bodyPr/>
        <a:lstStyle/>
        <a:p>
          <a:endParaRPr lang="es-MX"/>
        </a:p>
      </dgm:t>
    </dgm:pt>
    <dgm:pt modelId="{A192B64D-F74C-4A4C-A6EC-C593073AC40C}">
      <dgm:prSet phldrT="[Texto]"/>
      <dgm:spPr/>
      <dgm:t>
        <a:bodyPr/>
        <a:lstStyle/>
        <a:p>
          <a:r>
            <a:rPr lang="es-MX"/>
            <a:t>Emotiva.</a:t>
          </a:r>
          <a:endParaRPr lang="es-MX" dirty="0"/>
        </a:p>
      </dgm:t>
    </dgm:pt>
    <dgm:pt modelId="{8D455FE5-C1D7-4A91-A64C-D63104863062}" type="parTrans" cxnId="{B9882EDE-90D0-4330-B727-DC493351D3F4}">
      <dgm:prSet/>
      <dgm:spPr/>
      <dgm:t>
        <a:bodyPr/>
        <a:lstStyle/>
        <a:p>
          <a:endParaRPr lang="es-MX">
            <a:solidFill>
              <a:schemeClr val="tx1"/>
            </a:solidFill>
          </a:endParaRPr>
        </a:p>
      </dgm:t>
    </dgm:pt>
    <dgm:pt modelId="{0E4B2E08-4FFB-4AB3-8CB9-D61437E42814}" type="sibTrans" cxnId="{B9882EDE-90D0-4330-B727-DC493351D3F4}">
      <dgm:prSet/>
      <dgm:spPr/>
      <dgm:t>
        <a:bodyPr/>
        <a:lstStyle/>
        <a:p>
          <a:endParaRPr lang="es-MX">
            <a:solidFill>
              <a:schemeClr val="tx1"/>
            </a:solidFill>
          </a:endParaRPr>
        </a:p>
      </dgm:t>
    </dgm:pt>
    <dgm:pt modelId="{AC35AD94-30EB-4305-979D-4291FED2D651}">
      <dgm:prSet/>
      <dgm:spPr/>
      <dgm:t>
        <a:bodyPr/>
        <a:lstStyle/>
        <a:p>
          <a:r>
            <a:rPr lang="es-MX"/>
            <a:t>Refencial.</a:t>
          </a:r>
          <a:endParaRPr lang="es-MX" dirty="0"/>
        </a:p>
      </dgm:t>
    </dgm:pt>
    <dgm:pt modelId="{B1E0A6AC-35BA-4BA1-BFAF-925566D4D6DC}" type="parTrans" cxnId="{C0796AA4-FD2D-45BA-BD03-6FBE5B2C4DF0}">
      <dgm:prSet/>
      <dgm:spPr/>
      <dgm:t>
        <a:bodyPr/>
        <a:lstStyle/>
        <a:p>
          <a:endParaRPr lang="es-MX">
            <a:solidFill>
              <a:schemeClr val="tx1"/>
            </a:solidFill>
          </a:endParaRPr>
        </a:p>
      </dgm:t>
    </dgm:pt>
    <dgm:pt modelId="{202D7499-81AD-4191-AD5C-1713E5255772}" type="sibTrans" cxnId="{C0796AA4-FD2D-45BA-BD03-6FBE5B2C4DF0}">
      <dgm:prSet/>
      <dgm:spPr/>
      <dgm:t>
        <a:bodyPr/>
        <a:lstStyle/>
        <a:p>
          <a:endParaRPr lang="es-MX">
            <a:solidFill>
              <a:schemeClr val="tx1"/>
            </a:solidFill>
          </a:endParaRPr>
        </a:p>
      </dgm:t>
    </dgm:pt>
    <dgm:pt modelId="{91425D52-59F7-47CF-AFE6-162EC1105712}">
      <dgm:prSet/>
      <dgm:spPr/>
      <dgm:t>
        <a:bodyPr/>
        <a:lstStyle/>
        <a:p>
          <a:r>
            <a:rPr lang="es-MX"/>
            <a:t>Fáctica. </a:t>
          </a:r>
          <a:endParaRPr lang="es-MX" dirty="0"/>
        </a:p>
      </dgm:t>
    </dgm:pt>
    <dgm:pt modelId="{FF7BE876-F907-4FF2-BE2B-CA99C2FF9438}" type="parTrans" cxnId="{B972BEFB-CF3D-44A1-AC6A-65B0FF4C992B}">
      <dgm:prSet/>
      <dgm:spPr/>
      <dgm:t>
        <a:bodyPr/>
        <a:lstStyle/>
        <a:p>
          <a:endParaRPr lang="es-MX">
            <a:solidFill>
              <a:schemeClr val="tx1"/>
            </a:solidFill>
          </a:endParaRPr>
        </a:p>
      </dgm:t>
    </dgm:pt>
    <dgm:pt modelId="{43106B13-AAD1-442B-B3B0-0F2CC415976B}" type="sibTrans" cxnId="{B972BEFB-CF3D-44A1-AC6A-65B0FF4C992B}">
      <dgm:prSet/>
      <dgm:spPr/>
      <dgm:t>
        <a:bodyPr/>
        <a:lstStyle/>
        <a:p>
          <a:endParaRPr lang="es-MX">
            <a:solidFill>
              <a:schemeClr val="tx1"/>
            </a:solidFill>
          </a:endParaRPr>
        </a:p>
      </dgm:t>
    </dgm:pt>
    <dgm:pt modelId="{A3790D8F-22FA-4075-B552-91763F400EC5}">
      <dgm:prSet/>
      <dgm:spPr/>
      <dgm:t>
        <a:bodyPr/>
        <a:lstStyle/>
        <a:p>
          <a:r>
            <a:rPr lang="es-MX"/>
            <a:t>Connotativa. </a:t>
          </a:r>
          <a:endParaRPr lang="es-MX" dirty="0"/>
        </a:p>
      </dgm:t>
    </dgm:pt>
    <dgm:pt modelId="{A3BCBBDF-14F6-4261-AE25-5FFE4AAC7E39}" type="parTrans" cxnId="{8E3BD9A5-E233-421E-AF21-F9BBE0D86737}">
      <dgm:prSet/>
      <dgm:spPr/>
      <dgm:t>
        <a:bodyPr/>
        <a:lstStyle/>
        <a:p>
          <a:endParaRPr lang="es-MX">
            <a:solidFill>
              <a:schemeClr val="tx1"/>
            </a:solidFill>
          </a:endParaRPr>
        </a:p>
      </dgm:t>
    </dgm:pt>
    <dgm:pt modelId="{158479BE-6568-4036-A410-50383EAFF6C1}" type="sibTrans" cxnId="{8E3BD9A5-E233-421E-AF21-F9BBE0D86737}">
      <dgm:prSet/>
      <dgm:spPr/>
      <dgm:t>
        <a:bodyPr/>
        <a:lstStyle/>
        <a:p>
          <a:endParaRPr lang="es-MX">
            <a:solidFill>
              <a:schemeClr val="tx1"/>
            </a:solidFill>
          </a:endParaRPr>
        </a:p>
      </dgm:t>
    </dgm:pt>
    <dgm:pt modelId="{F5F56EAF-69A0-4983-8460-0A38A33B2DC4}">
      <dgm:prSet/>
      <dgm:spPr/>
      <dgm:t>
        <a:bodyPr/>
        <a:lstStyle/>
        <a:p>
          <a:r>
            <a:rPr lang="es-MX"/>
            <a:t>Poética o estética. </a:t>
          </a:r>
          <a:endParaRPr lang="es-MX" dirty="0"/>
        </a:p>
      </dgm:t>
    </dgm:pt>
    <dgm:pt modelId="{5CA80D97-502E-4E74-BC04-0D9F0E866943}" type="parTrans" cxnId="{B75F20EB-FFE9-49BC-BCB5-1C400766370E}">
      <dgm:prSet/>
      <dgm:spPr/>
      <dgm:t>
        <a:bodyPr/>
        <a:lstStyle/>
        <a:p>
          <a:endParaRPr lang="es-MX">
            <a:solidFill>
              <a:schemeClr val="tx1"/>
            </a:solidFill>
          </a:endParaRPr>
        </a:p>
      </dgm:t>
    </dgm:pt>
    <dgm:pt modelId="{0B986099-0113-47B7-A5B5-FE05BFEC2D19}" type="sibTrans" cxnId="{B75F20EB-FFE9-49BC-BCB5-1C400766370E}">
      <dgm:prSet/>
      <dgm:spPr/>
      <dgm:t>
        <a:bodyPr/>
        <a:lstStyle/>
        <a:p>
          <a:endParaRPr lang="es-MX">
            <a:solidFill>
              <a:schemeClr val="tx1"/>
            </a:solidFill>
          </a:endParaRPr>
        </a:p>
      </dgm:t>
    </dgm:pt>
    <dgm:pt modelId="{16EA5C6D-F737-4A3D-B403-852786A83B12}">
      <dgm:prSet/>
      <dgm:spPr/>
      <dgm:t>
        <a:bodyPr/>
        <a:lstStyle/>
        <a:p>
          <a:r>
            <a:rPr lang="es-MX"/>
            <a:t>Metalingüistica. </a:t>
          </a:r>
          <a:r>
            <a:rPr lang="es-MX" b="1"/>
            <a:t> </a:t>
          </a:r>
          <a:endParaRPr lang="es-MX" dirty="0"/>
        </a:p>
      </dgm:t>
    </dgm:pt>
    <dgm:pt modelId="{B5F962F6-F479-4785-BD51-AB7CA35C67A9}" type="parTrans" cxnId="{046B596A-3E6B-4250-856A-5504C847408C}">
      <dgm:prSet/>
      <dgm:spPr/>
      <dgm:t>
        <a:bodyPr/>
        <a:lstStyle/>
        <a:p>
          <a:endParaRPr lang="es-MX">
            <a:solidFill>
              <a:schemeClr val="tx1"/>
            </a:solidFill>
          </a:endParaRPr>
        </a:p>
      </dgm:t>
    </dgm:pt>
    <dgm:pt modelId="{D1EA7638-9C8D-486E-8492-0CF5ED9DD988}" type="sibTrans" cxnId="{046B596A-3E6B-4250-856A-5504C847408C}">
      <dgm:prSet/>
      <dgm:spPr/>
      <dgm:t>
        <a:bodyPr/>
        <a:lstStyle/>
        <a:p>
          <a:endParaRPr lang="es-MX">
            <a:solidFill>
              <a:schemeClr val="tx1"/>
            </a:solidFill>
          </a:endParaRPr>
        </a:p>
      </dgm:t>
    </dgm:pt>
    <dgm:pt modelId="{4FB22259-9677-47AA-B7BC-C3D061E19BB5}">
      <dgm:prSet phldrT="[Texto]"/>
      <dgm:spPr/>
      <dgm:t>
        <a:bodyPr/>
        <a:lstStyle/>
        <a:p>
          <a:r>
            <a:rPr lang="es-MX"/>
            <a:t>Hace referencia a lo que se siente.</a:t>
          </a:r>
          <a:endParaRPr lang="es-MX" dirty="0"/>
        </a:p>
      </dgm:t>
    </dgm:pt>
    <dgm:pt modelId="{9DA6CD49-E4ED-487D-A675-EBBE8F06193A}" type="parTrans" cxnId="{F646B3A0-BAD6-4916-B8F0-EF8C2C69FB7D}">
      <dgm:prSet/>
      <dgm:spPr/>
      <dgm:t>
        <a:bodyPr/>
        <a:lstStyle/>
        <a:p>
          <a:endParaRPr lang="es-MX">
            <a:solidFill>
              <a:schemeClr val="tx1"/>
            </a:solidFill>
          </a:endParaRPr>
        </a:p>
      </dgm:t>
    </dgm:pt>
    <dgm:pt modelId="{16DF3D2B-DA9B-4256-800A-A781E3790CF6}" type="sibTrans" cxnId="{F646B3A0-BAD6-4916-B8F0-EF8C2C69FB7D}">
      <dgm:prSet/>
      <dgm:spPr/>
      <dgm:t>
        <a:bodyPr/>
        <a:lstStyle/>
        <a:p>
          <a:endParaRPr lang="es-MX">
            <a:solidFill>
              <a:schemeClr val="tx1"/>
            </a:solidFill>
          </a:endParaRPr>
        </a:p>
      </dgm:t>
    </dgm:pt>
    <dgm:pt modelId="{87C4509A-EEFE-4493-99BA-1EF7F3EA6183}">
      <dgm:prSet/>
      <dgm:spPr/>
      <dgm:t>
        <a:bodyPr/>
        <a:lstStyle/>
        <a:p>
          <a:r>
            <a:rPr lang="es-MX"/>
            <a:t>Se utilizan oraciones declarativas o enunciativas, pudiendo ser afirmativas o negativas.  </a:t>
          </a:r>
          <a:r>
            <a:rPr lang="es-MX" i="1"/>
            <a:t>El hombre es animal racional.</a:t>
          </a:r>
          <a:endParaRPr lang="es-MX" dirty="0"/>
        </a:p>
      </dgm:t>
    </dgm:pt>
    <dgm:pt modelId="{8444CF1F-EC37-4623-931B-C09C34B89492}" type="parTrans" cxnId="{18B825E6-4D37-49E3-A0FC-6F1904F8DE40}">
      <dgm:prSet/>
      <dgm:spPr/>
      <dgm:t>
        <a:bodyPr/>
        <a:lstStyle/>
        <a:p>
          <a:endParaRPr lang="es-MX">
            <a:solidFill>
              <a:schemeClr val="tx1"/>
            </a:solidFill>
          </a:endParaRPr>
        </a:p>
      </dgm:t>
    </dgm:pt>
    <dgm:pt modelId="{F16FC9D4-BEA5-40B6-81D7-A2E73BBDC12C}" type="sibTrans" cxnId="{18B825E6-4D37-49E3-A0FC-6F1904F8DE40}">
      <dgm:prSet/>
      <dgm:spPr/>
      <dgm:t>
        <a:bodyPr/>
        <a:lstStyle/>
        <a:p>
          <a:endParaRPr lang="es-MX">
            <a:solidFill>
              <a:schemeClr val="tx1"/>
            </a:solidFill>
          </a:endParaRPr>
        </a:p>
      </dgm:t>
    </dgm:pt>
    <dgm:pt modelId="{F2C71F2C-B1B9-4F0D-B060-DFCF6576A8E5}">
      <dgm:prSet/>
      <dgm:spPr/>
      <dgm:t>
        <a:bodyPr/>
        <a:lstStyle/>
        <a:p>
          <a:r>
            <a:rPr lang="es-MX"/>
            <a:t>Consiste en iniciar, interrumpir, continuar o finalizar la comunicación.</a:t>
          </a:r>
          <a:endParaRPr lang="es-MX" dirty="0"/>
        </a:p>
      </dgm:t>
    </dgm:pt>
    <dgm:pt modelId="{34B62296-3046-4C74-886F-A438F08A0DDF}" type="parTrans" cxnId="{EEA58684-1467-4D9B-A0AB-2BF7A1E5782C}">
      <dgm:prSet/>
      <dgm:spPr/>
      <dgm:t>
        <a:bodyPr/>
        <a:lstStyle/>
        <a:p>
          <a:endParaRPr lang="es-MX">
            <a:solidFill>
              <a:schemeClr val="tx1"/>
            </a:solidFill>
          </a:endParaRPr>
        </a:p>
      </dgm:t>
    </dgm:pt>
    <dgm:pt modelId="{55861AB6-3C1D-4B0F-ADB2-9947C57CBED9}" type="sibTrans" cxnId="{EEA58684-1467-4D9B-A0AB-2BF7A1E5782C}">
      <dgm:prSet/>
      <dgm:spPr/>
      <dgm:t>
        <a:bodyPr/>
        <a:lstStyle/>
        <a:p>
          <a:endParaRPr lang="es-MX">
            <a:solidFill>
              <a:schemeClr val="tx1"/>
            </a:solidFill>
          </a:endParaRPr>
        </a:p>
      </dgm:t>
    </dgm:pt>
    <dgm:pt modelId="{EFBE8C1F-1CA5-41C5-9614-81815AD1FFB9}">
      <dgm:prSet/>
      <dgm:spPr/>
      <dgm:t>
        <a:bodyPr/>
        <a:lstStyle/>
        <a:p>
          <a:r>
            <a:rPr lang="es-MX"/>
            <a:t>El receptor predomina sobre los otros factores de la comunicación, pues la comunicación está centrada en la persona del tú, de quien se espera la realización de un acto o una respuesta.</a:t>
          </a:r>
          <a:endParaRPr lang="es-MX" dirty="0"/>
        </a:p>
      </dgm:t>
    </dgm:pt>
    <dgm:pt modelId="{F83E5234-5926-484B-B87B-71D3D07AF903}" type="parTrans" cxnId="{C7C1C7AA-5513-49A1-BB20-AA7476BBFD24}">
      <dgm:prSet/>
      <dgm:spPr/>
      <dgm:t>
        <a:bodyPr/>
        <a:lstStyle/>
        <a:p>
          <a:endParaRPr lang="es-MX">
            <a:solidFill>
              <a:schemeClr val="tx1"/>
            </a:solidFill>
          </a:endParaRPr>
        </a:p>
      </dgm:t>
    </dgm:pt>
    <dgm:pt modelId="{949B7C26-A844-4715-BB68-AB3E40777191}" type="sibTrans" cxnId="{C7C1C7AA-5513-49A1-BB20-AA7476BBFD24}">
      <dgm:prSet/>
      <dgm:spPr/>
      <dgm:t>
        <a:bodyPr/>
        <a:lstStyle/>
        <a:p>
          <a:endParaRPr lang="es-MX">
            <a:solidFill>
              <a:schemeClr val="tx1"/>
            </a:solidFill>
          </a:endParaRPr>
        </a:p>
      </dgm:t>
    </dgm:pt>
    <dgm:pt modelId="{9B5113B4-9FC8-4866-8E47-13C831DD7D81}">
      <dgm:prSet/>
      <dgm:spPr/>
      <dgm:t>
        <a:bodyPr/>
        <a:lstStyle/>
        <a:p>
          <a:r>
            <a:rPr lang="es-MX"/>
            <a:t>Se utiliza preferentemente en la literatura.</a:t>
          </a:r>
          <a:endParaRPr lang="es-MX" dirty="0"/>
        </a:p>
      </dgm:t>
    </dgm:pt>
    <dgm:pt modelId="{18920DBA-DDFC-444F-AAC5-42B1A3DD974B}" type="parTrans" cxnId="{887CC2CC-F93F-4A74-952D-1ED2B54A5A41}">
      <dgm:prSet/>
      <dgm:spPr/>
      <dgm:t>
        <a:bodyPr/>
        <a:lstStyle/>
        <a:p>
          <a:endParaRPr lang="es-MX">
            <a:solidFill>
              <a:schemeClr val="tx1"/>
            </a:solidFill>
          </a:endParaRPr>
        </a:p>
      </dgm:t>
    </dgm:pt>
    <dgm:pt modelId="{AD3D172B-A994-4C02-A323-B1DD28D9A3DE}" type="sibTrans" cxnId="{887CC2CC-F93F-4A74-952D-1ED2B54A5A41}">
      <dgm:prSet/>
      <dgm:spPr/>
      <dgm:t>
        <a:bodyPr/>
        <a:lstStyle/>
        <a:p>
          <a:endParaRPr lang="es-MX">
            <a:solidFill>
              <a:schemeClr val="tx1"/>
            </a:solidFill>
          </a:endParaRPr>
        </a:p>
      </dgm:t>
    </dgm:pt>
    <dgm:pt modelId="{C64FC8F6-CCC2-4FC2-B076-36AA5FEAD568}">
      <dgm:prSet/>
      <dgm:spPr/>
      <dgm:t>
        <a:bodyPr/>
        <a:lstStyle/>
        <a:p>
          <a:r>
            <a:rPr lang="es-MX"/>
            <a:t>Se centra en el código mismo de la lengua. Es el código el factor predominante.</a:t>
          </a:r>
          <a:endParaRPr lang="es-MX" dirty="0"/>
        </a:p>
      </dgm:t>
    </dgm:pt>
    <dgm:pt modelId="{DFFA29BF-F639-493B-9A89-9653DFEF8DAB}" type="parTrans" cxnId="{B5BB09C2-2C5F-4E9B-9D02-F348ADBCF9C4}">
      <dgm:prSet/>
      <dgm:spPr/>
      <dgm:t>
        <a:bodyPr/>
        <a:lstStyle/>
        <a:p>
          <a:endParaRPr lang="es-MX">
            <a:solidFill>
              <a:schemeClr val="tx1"/>
            </a:solidFill>
          </a:endParaRPr>
        </a:p>
      </dgm:t>
    </dgm:pt>
    <dgm:pt modelId="{909759BB-386D-4C73-A2FB-03A25DDA721A}" type="sibTrans" cxnId="{B5BB09C2-2C5F-4E9B-9D02-F348ADBCF9C4}">
      <dgm:prSet/>
      <dgm:spPr/>
      <dgm:t>
        <a:bodyPr/>
        <a:lstStyle/>
        <a:p>
          <a:endParaRPr lang="es-MX">
            <a:solidFill>
              <a:schemeClr val="tx1"/>
            </a:solidFill>
          </a:endParaRPr>
        </a:p>
      </dgm:t>
    </dgm:pt>
    <dgm:pt modelId="{70D81014-2F26-4943-BBEC-A6F5E35F9F2B}" type="pres">
      <dgm:prSet presAssocID="{0D03E7FB-1DC2-4826-85A4-4F389A55FE43}" presName="Name0" presStyleCnt="0">
        <dgm:presLayoutVars>
          <dgm:dir/>
          <dgm:animLvl val="lvl"/>
          <dgm:resizeHandles val="exact"/>
        </dgm:presLayoutVars>
      </dgm:prSet>
      <dgm:spPr/>
    </dgm:pt>
    <dgm:pt modelId="{17639426-999A-436B-89AB-6CEB7BA55B05}" type="pres">
      <dgm:prSet presAssocID="{A192B64D-F74C-4A4C-A6EC-C593073AC40C}" presName="linNode" presStyleCnt="0"/>
      <dgm:spPr/>
    </dgm:pt>
    <dgm:pt modelId="{7417D99A-28CD-4B1E-B5D7-DD227E18991E}" type="pres">
      <dgm:prSet presAssocID="{A192B64D-F74C-4A4C-A6EC-C593073AC40C}" presName="parTx" presStyleLbl="revTx" presStyleIdx="0" presStyleCnt="6">
        <dgm:presLayoutVars>
          <dgm:chMax val="1"/>
          <dgm:bulletEnabled val="1"/>
        </dgm:presLayoutVars>
      </dgm:prSet>
      <dgm:spPr/>
    </dgm:pt>
    <dgm:pt modelId="{A49A635C-045F-4117-AA63-4C37E64C0BBF}" type="pres">
      <dgm:prSet presAssocID="{A192B64D-F74C-4A4C-A6EC-C593073AC40C}" presName="bracket" presStyleLbl="parChTrans1D1" presStyleIdx="0" presStyleCnt="6"/>
      <dgm:spPr/>
    </dgm:pt>
    <dgm:pt modelId="{103C55FD-EBF3-4178-9B14-6E7207B6CED4}" type="pres">
      <dgm:prSet presAssocID="{A192B64D-F74C-4A4C-A6EC-C593073AC40C}" presName="spH" presStyleCnt="0"/>
      <dgm:spPr/>
    </dgm:pt>
    <dgm:pt modelId="{D603E796-BF46-4AAA-9BF5-C22CB4F1C3A7}" type="pres">
      <dgm:prSet presAssocID="{A192B64D-F74C-4A4C-A6EC-C593073AC40C}" presName="desTx" presStyleLbl="node1" presStyleIdx="0" presStyleCnt="6">
        <dgm:presLayoutVars>
          <dgm:bulletEnabled val="1"/>
        </dgm:presLayoutVars>
      </dgm:prSet>
      <dgm:spPr/>
    </dgm:pt>
    <dgm:pt modelId="{5AF644F7-044A-4B5C-B0F6-409F69441852}" type="pres">
      <dgm:prSet presAssocID="{0E4B2E08-4FFB-4AB3-8CB9-D61437E42814}" presName="spV" presStyleCnt="0"/>
      <dgm:spPr/>
    </dgm:pt>
    <dgm:pt modelId="{09EC52D0-9254-4FB3-BF5E-335387CB8DDE}" type="pres">
      <dgm:prSet presAssocID="{AC35AD94-30EB-4305-979D-4291FED2D651}" presName="linNode" presStyleCnt="0"/>
      <dgm:spPr/>
    </dgm:pt>
    <dgm:pt modelId="{D89A7083-FA52-47C3-A050-2E4EEE45D2DB}" type="pres">
      <dgm:prSet presAssocID="{AC35AD94-30EB-4305-979D-4291FED2D651}" presName="parTx" presStyleLbl="revTx" presStyleIdx="1" presStyleCnt="6">
        <dgm:presLayoutVars>
          <dgm:chMax val="1"/>
          <dgm:bulletEnabled val="1"/>
        </dgm:presLayoutVars>
      </dgm:prSet>
      <dgm:spPr/>
    </dgm:pt>
    <dgm:pt modelId="{D6DDAA1C-3835-4ABB-9CDB-227F1CA0670A}" type="pres">
      <dgm:prSet presAssocID="{AC35AD94-30EB-4305-979D-4291FED2D651}" presName="bracket" presStyleLbl="parChTrans1D1" presStyleIdx="1" presStyleCnt="6"/>
      <dgm:spPr/>
    </dgm:pt>
    <dgm:pt modelId="{4510068D-DF8F-460E-8764-2A78C5DEE17B}" type="pres">
      <dgm:prSet presAssocID="{AC35AD94-30EB-4305-979D-4291FED2D651}" presName="spH" presStyleCnt="0"/>
      <dgm:spPr/>
    </dgm:pt>
    <dgm:pt modelId="{A0260D3D-36AB-43A3-970D-7DFABCC43A82}" type="pres">
      <dgm:prSet presAssocID="{AC35AD94-30EB-4305-979D-4291FED2D651}" presName="desTx" presStyleLbl="node1" presStyleIdx="1" presStyleCnt="6">
        <dgm:presLayoutVars>
          <dgm:bulletEnabled val="1"/>
        </dgm:presLayoutVars>
      </dgm:prSet>
      <dgm:spPr/>
    </dgm:pt>
    <dgm:pt modelId="{EA4C28CA-3B43-458D-BA53-D7A026F4C7FF}" type="pres">
      <dgm:prSet presAssocID="{202D7499-81AD-4191-AD5C-1713E5255772}" presName="spV" presStyleCnt="0"/>
      <dgm:spPr/>
    </dgm:pt>
    <dgm:pt modelId="{EF4AD07E-282E-49AD-A125-FA30B428E1C1}" type="pres">
      <dgm:prSet presAssocID="{91425D52-59F7-47CF-AFE6-162EC1105712}" presName="linNode" presStyleCnt="0"/>
      <dgm:spPr/>
    </dgm:pt>
    <dgm:pt modelId="{0254280A-B14C-414D-999B-47DA5F604502}" type="pres">
      <dgm:prSet presAssocID="{91425D52-59F7-47CF-AFE6-162EC1105712}" presName="parTx" presStyleLbl="revTx" presStyleIdx="2" presStyleCnt="6">
        <dgm:presLayoutVars>
          <dgm:chMax val="1"/>
          <dgm:bulletEnabled val="1"/>
        </dgm:presLayoutVars>
      </dgm:prSet>
      <dgm:spPr/>
    </dgm:pt>
    <dgm:pt modelId="{65A1C390-6472-4FD2-A848-1F266EE17A0D}" type="pres">
      <dgm:prSet presAssocID="{91425D52-59F7-47CF-AFE6-162EC1105712}" presName="bracket" presStyleLbl="parChTrans1D1" presStyleIdx="2" presStyleCnt="6"/>
      <dgm:spPr/>
    </dgm:pt>
    <dgm:pt modelId="{F9BDA873-83FA-4C8A-91BC-A9BBCC8440E0}" type="pres">
      <dgm:prSet presAssocID="{91425D52-59F7-47CF-AFE6-162EC1105712}" presName="spH" presStyleCnt="0"/>
      <dgm:spPr/>
    </dgm:pt>
    <dgm:pt modelId="{26CB4735-E2D4-40DF-8AEA-E1BC4EDB15D3}" type="pres">
      <dgm:prSet presAssocID="{91425D52-59F7-47CF-AFE6-162EC1105712}" presName="desTx" presStyleLbl="node1" presStyleIdx="2" presStyleCnt="6">
        <dgm:presLayoutVars>
          <dgm:bulletEnabled val="1"/>
        </dgm:presLayoutVars>
      </dgm:prSet>
      <dgm:spPr/>
    </dgm:pt>
    <dgm:pt modelId="{1ACCFEB3-C6CD-4DDE-8B57-6E057AA5DD65}" type="pres">
      <dgm:prSet presAssocID="{43106B13-AAD1-442B-B3B0-0F2CC415976B}" presName="spV" presStyleCnt="0"/>
      <dgm:spPr/>
    </dgm:pt>
    <dgm:pt modelId="{D1314E72-C8A4-4650-B88E-BBEDFACE6B6F}" type="pres">
      <dgm:prSet presAssocID="{A3790D8F-22FA-4075-B552-91763F400EC5}" presName="linNode" presStyleCnt="0"/>
      <dgm:spPr/>
    </dgm:pt>
    <dgm:pt modelId="{0A05A3D1-FD75-4B24-A98A-BFB7C8AD9940}" type="pres">
      <dgm:prSet presAssocID="{A3790D8F-22FA-4075-B552-91763F400EC5}" presName="parTx" presStyleLbl="revTx" presStyleIdx="3" presStyleCnt="6">
        <dgm:presLayoutVars>
          <dgm:chMax val="1"/>
          <dgm:bulletEnabled val="1"/>
        </dgm:presLayoutVars>
      </dgm:prSet>
      <dgm:spPr/>
    </dgm:pt>
    <dgm:pt modelId="{09BFEF36-6342-41EA-89C8-9393826E99A1}" type="pres">
      <dgm:prSet presAssocID="{A3790D8F-22FA-4075-B552-91763F400EC5}" presName="bracket" presStyleLbl="parChTrans1D1" presStyleIdx="3" presStyleCnt="6"/>
      <dgm:spPr/>
    </dgm:pt>
    <dgm:pt modelId="{2D0CA8DD-7900-45D2-B956-AD88CE8F39C4}" type="pres">
      <dgm:prSet presAssocID="{A3790D8F-22FA-4075-B552-91763F400EC5}" presName="spH" presStyleCnt="0"/>
      <dgm:spPr/>
    </dgm:pt>
    <dgm:pt modelId="{152A0736-5CC1-47F3-9A27-A8CFD51214A5}" type="pres">
      <dgm:prSet presAssocID="{A3790D8F-22FA-4075-B552-91763F400EC5}" presName="desTx" presStyleLbl="node1" presStyleIdx="3" presStyleCnt="6">
        <dgm:presLayoutVars>
          <dgm:bulletEnabled val="1"/>
        </dgm:presLayoutVars>
      </dgm:prSet>
      <dgm:spPr/>
    </dgm:pt>
    <dgm:pt modelId="{363B1DD7-64CA-41D9-98CA-AEBB91D54901}" type="pres">
      <dgm:prSet presAssocID="{158479BE-6568-4036-A410-50383EAFF6C1}" presName="spV" presStyleCnt="0"/>
      <dgm:spPr/>
    </dgm:pt>
    <dgm:pt modelId="{BD9E2574-15F2-4BED-9567-AE6056392434}" type="pres">
      <dgm:prSet presAssocID="{F5F56EAF-69A0-4983-8460-0A38A33B2DC4}" presName="linNode" presStyleCnt="0"/>
      <dgm:spPr/>
    </dgm:pt>
    <dgm:pt modelId="{DA3C2B16-5E43-47D7-BB08-8CB38F01FB01}" type="pres">
      <dgm:prSet presAssocID="{F5F56EAF-69A0-4983-8460-0A38A33B2DC4}" presName="parTx" presStyleLbl="revTx" presStyleIdx="4" presStyleCnt="6">
        <dgm:presLayoutVars>
          <dgm:chMax val="1"/>
          <dgm:bulletEnabled val="1"/>
        </dgm:presLayoutVars>
      </dgm:prSet>
      <dgm:spPr/>
    </dgm:pt>
    <dgm:pt modelId="{E923F8F6-1959-4E7F-B080-D30AF2088417}" type="pres">
      <dgm:prSet presAssocID="{F5F56EAF-69A0-4983-8460-0A38A33B2DC4}" presName="bracket" presStyleLbl="parChTrans1D1" presStyleIdx="4" presStyleCnt="6"/>
      <dgm:spPr/>
    </dgm:pt>
    <dgm:pt modelId="{24A5057B-95FC-4F19-8CEB-E5CDA278A212}" type="pres">
      <dgm:prSet presAssocID="{F5F56EAF-69A0-4983-8460-0A38A33B2DC4}" presName="spH" presStyleCnt="0"/>
      <dgm:spPr/>
    </dgm:pt>
    <dgm:pt modelId="{C2197DE4-58AB-4BDB-8062-FE0B9CBA5C68}" type="pres">
      <dgm:prSet presAssocID="{F5F56EAF-69A0-4983-8460-0A38A33B2DC4}" presName="desTx" presStyleLbl="node1" presStyleIdx="4" presStyleCnt="6">
        <dgm:presLayoutVars>
          <dgm:bulletEnabled val="1"/>
        </dgm:presLayoutVars>
      </dgm:prSet>
      <dgm:spPr/>
    </dgm:pt>
    <dgm:pt modelId="{FB7D46C9-FDA5-471F-AFC1-439D35F9A1DA}" type="pres">
      <dgm:prSet presAssocID="{0B986099-0113-47B7-A5B5-FE05BFEC2D19}" presName="spV" presStyleCnt="0"/>
      <dgm:spPr/>
    </dgm:pt>
    <dgm:pt modelId="{756922D7-14E5-4DA2-BFCA-EDCF6961FD72}" type="pres">
      <dgm:prSet presAssocID="{16EA5C6D-F737-4A3D-B403-852786A83B12}" presName="linNode" presStyleCnt="0"/>
      <dgm:spPr/>
    </dgm:pt>
    <dgm:pt modelId="{4E32ED08-8D36-406C-997C-B0A35981F7FA}" type="pres">
      <dgm:prSet presAssocID="{16EA5C6D-F737-4A3D-B403-852786A83B12}" presName="parTx" presStyleLbl="revTx" presStyleIdx="5" presStyleCnt="6">
        <dgm:presLayoutVars>
          <dgm:chMax val="1"/>
          <dgm:bulletEnabled val="1"/>
        </dgm:presLayoutVars>
      </dgm:prSet>
      <dgm:spPr/>
    </dgm:pt>
    <dgm:pt modelId="{F8CA4135-DBEE-4FD3-B433-1B507ABD3D33}" type="pres">
      <dgm:prSet presAssocID="{16EA5C6D-F737-4A3D-B403-852786A83B12}" presName="bracket" presStyleLbl="parChTrans1D1" presStyleIdx="5" presStyleCnt="6"/>
      <dgm:spPr/>
    </dgm:pt>
    <dgm:pt modelId="{E1760108-E87C-4FC8-B530-7F9542435FFE}" type="pres">
      <dgm:prSet presAssocID="{16EA5C6D-F737-4A3D-B403-852786A83B12}" presName="spH" presStyleCnt="0"/>
      <dgm:spPr/>
    </dgm:pt>
    <dgm:pt modelId="{673D2277-3A14-4E28-9710-6AE3A2023C7D}" type="pres">
      <dgm:prSet presAssocID="{16EA5C6D-F737-4A3D-B403-852786A83B12}" presName="desTx" presStyleLbl="node1" presStyleIdx="5" presStyleCnt="6">
        <dgm:presLayoutVars>
          <dgm:bulletEnabled val="1"/>
        </dgm:presLayoutVars>
      </dgm:prSet>
      <dgm:spPr/>
    </dgm:pt>
  </dgm:ptLst>
  <dgm:cxnLst>
    <dgm:cxn modelId="{6439F10B-64DB-4D3E-83D1-01E8A6CA93F0}" type="presOf" srcId="{F5F56EAF-69A0-4983-8460-0A38A33B2DC4}" destId="{DA3C2B16-5E43-47D7-BB08-8CB38F01FB01}" srcOrd="0" destOrd="0" presId="urn:diagrams.loki3.com/BracketList+Icon"/>
    <dgm:cxn modelId="{3C7DBB0E-F1AF-4510-8E4C-0E9E2E25B2C1}" type="presOf" srcId="{A3790D8F-22FA-4075-B552-91763F400EC5}" destId="{0A05A3D1-FD75-4B24-A98A-BFB7C8AD9940}" srcOrd="0" destOrd="0" presId="urn:diagrams.loki3.com/BracketList+Icon"/>
    <dgm:cxn modelId="{21373714-9EA0-4B10-B8E4-F3160607C1F3}" type="presOf" srcId="{9B5113B4-9FC8-4866-8E47-13C831DD7D81}" destId="{C2197DE4-58AB-4BDB-8062-FE0B9CBA5C68}" srcOrd="0" destOrd="0" presId="urn:diagrams.loki3.com/BracketList+Icon"/>
    <dgm:cxn modelId="{F4ED8229-59EE-4002-958F-167F76D2DBC6}" type="presOf" srcId="{EFBE8C1F-1CA5-41C5-9614-81815AD1FFB9}" destId="{152A0736-5CC1-47F3-9A27-A8CFD51214A5}" srcOrd="0" destOrd="0" presId="urn:diagrams.loki3.com/BracketList+Icon"/>
    <dgm:cxn modelId="{7EA36B2F-C62E-4BE6-B2C6-C63D9D06B2A5}" type="presOf" srcId="{AC35AD94-30EB-4305-979D-4291FED2D651}" destId="{D89A7083-FA52-47C3-A050-2E4EEE45D2DB}" srcOrd="0" destOrd="0" presId="urn:diagrams.loki3.com/BracketList+Icon"/>
    <dgm:cxn modelId="{03B27533-56AC-4BBB-B278-B2CA92EC08E7}" type="presOf" srcId="{0D03E7FB-1DC2-4826-85A4-4F389A55FE43}" destId="{70D81014-2F26-4943-BBEC-A6F5E35F9F2B}" srcOrd="0" destOrd="0" presId="urn:diagrams.loki3.com/BracketList+Icon"/>
    <dgm:cxn modelId="{7F94A355-7C29-4D8E-BE03-E5B6A6EC2A9C}" type="presOf" srcId="{C64FC8F6-CCC2-4FC2-B076-36AA5FEAD568}" destId="{673D2277-3A14-4E28-9710-6AE3A2023C7D}" srcOrd="0" destOrd="0" presId="urn:diagrams.loki3.com/BracketList+Icon"/>
    <dgm:cxn modelId="{046B596A-3E6B-4250-856A-5504C847408C}" srcId="{0D03E7FB-1DC2-4826-85A4-4F389A55FE43}" destId="{16EA5C6D-F737-4A3D-B403-852786A83B12}" srcOrd="5" destOrd="0" parTransId="{B5F962F6-F479-4785-BD51-AB7CA35C67A9}" sibTransId="{D1EA7638-9C8D-486E-8492-0CF5ED9DD988}"/>
    <dgm:cxn modelId="{F4E0C96B-0085-4D28-8B82-068E08151ED6}" type="presOf" srcId="{91425D52-59F7-47CF-AFE6-162EC1105712}" destId="{0254280A-B14C-414D-999B-47DA5F604502}" srcOrd="0" destOrd="0" presId="urn:diagrams.loki3.com/BracketList+Icon"/>
    <dgm:cxn modelId="{BD6A6977-F0CD-468F-B5D6-A40221150D65}" type="presOf" srcId="{4FB22259-9677-47AA-B7BC-C3D061E19BB5}" destId="{D603E796-BF46-4AAA-9BF5-C22CB4F1C3A7}" srcOrd="0" destOrd="0" presId="urn:diagrams.loki3.com/BracketList+Icon"/>
    <dgm:cxn modelId="{EEA58684-1467-4D9B-A0AB-2BF7A1E5782C}" srcId="{91425D52-59F7-47CF-AFE6-162EC1105712}" destId="{F2C71F2C-B1B9-4F0D-B060-DFCF6576A8E5}" srcOrd="0" destOrd="0" parTransId="{34B62296-3046-4C74-886F-A438F08A0DDF}" sibTransId="{55861AB6-3C1D-4B0F-ADB2-9947C57CBED9}"/>
    <dgm:cxn modelId="{0F18D79A-4C14-4038-8CE2-AA931E7989C9}" type="presOf" srcId="{16EA5C6D-F737-4A3D-B403-852786A83B12}" destId="{4E32ED08-8D36-406C-997C-B0A35981F7FA}" srcOrd="0" destOrd="0" presId="urn:diagrams.loki3.com/BracketList+Icon"/>
    <dgm:cxn modelId="{F646B3A0-BAD6-4916-B8F0-EF8C2C69FB7D}" srcId="{A192B64D-F74C-4A4C-A6EC-C593073AC40C}" destId="{4FB22259-9677-47AA-B7BC-C3D061E19BB5}" srcOrd="0" destOrd="0" parTransId="{9DA6CD49-E4ED-487D-A675-EBBE8F06193A}" sibTransId="{16DF3D2B-DA9B-4256-800A-A781E3790CF6}"/>
    <dgm:cxn modelId="{C0796AA4-FD2D-45BA-BD03-6FBE5B2C4DF0}" srcId="{0D03E7FB-1DC2-4826-85A4-4F389A55FE43}" destId="{AC35AD94-30EB-4305-979D-4291FED2D651}" srcOrd="1" destOrd="0" parTransId="{B1E0A6AC-35BA-4BA1-BFAF-925566D4D6DC}" sibTransId="{202D7499-81AD-4191-AD5C-1713E5255772}"/>
    <dgm:cxn modelId="{8E3BD9A5-E233-421E-AF21-F9BBE0D86737}" srcId="{0D03E7FB-1DC2-4826-85A4-4F389A55FE43}" destId="{A3790D8F-22FA-4075-B552-91763F400EC5}" srcOrd="3" destOrd="0" parTransId="{A3BCBBDF-14F6-4261-AE25-5FFE4AAC7E39}" sibTransId="{158479BE-6568-4036-A410-50383EAFF6C1}"/>
    <dgm:cxn modelId="{C7C1C7AA-5513-49A1-BB20-AA7476BBFD24}" srcId="{A3790D8F-22FA-4075-B552-91763F400EC5}" destId="{EFBE8C1F-1CA5-41C5-9614-81815AD1FFB9}" srcOrd="0" destOrd="0" parTransId="{F83E5234-5926-484B-B87B-71D3D07AF903}" sibTransId="{949B7C26-A844-4715-BB68-AB3E40777191}"/>
    <dgm:cxn modelId="{2FE1B8AC-5260-4FEA-AD96-4B72D662CDDB}" type="presOf" srcId="{A192B64D-F74C-4A4C-A6EC-C593073AC40C}" destId="{7417D99A-28CD-4B1E-B5D7-DD227E18991E}" srcOrd="0" destOrd="0" presId="urn:diagrams.loki3.com/BracketList+Icon"/>
    <dgm:cxn modelId="{21B6A2B1-4BF6-43F5-8E86-108C0DFA4889}" type="presOf" srcId="{87C4509A-EEFE-4493-99BA-1EF7F3EA6183}" destId="{A0260D3D-36AB-43A3-970D-7DFABCC43A82}" srcOrd="0" destOrd="0" presId="urn:diagrams.loki3.com/BracketList+Icon"/>
    <dgm:cxn modelId="{B5BB09C2-2C5F-4E9B-9D02-F348ADBCF9C4}" srcId="{16EA5C6D-F737-4A3D-B403-852786A83B12}" destId="{C64FC8F6-CCC2-4FC2-B076-36AA5FEAD568}" srcOrd="0" destOrd="0" parTransId="{DFFA29BF-F639-493B-9A89-9653DFEF8DAB}" sibTransId="{909759BB-386D-4C73-A2FB-03A25DDA721A}"/>
    <dgm:cxn modelId="{887CC2CC-F93F-4A74-952D-1ED2B54A5A41}" srcId="{F5F56EAF-69A0-4983-8460-0A38A33B2DC4}" destId="{9B5113B4-9FC8-4866-8E47-13C831DD7D81}" srcOrd="0" destOrd="0" parTransId="{18920DBA-DDFC-444F-AAC5-42B1A3DD974B}" sibTransId="{AD3D172B-A994-4C02-A323-B1DD28D9A3DE}"/>
    <dgm:cxn modelId="{B9882EDE-90D0-4330-B727-DC493351D3F4}" srcId="{0D03E7FB-1DC2-4826-85A4-4F389A55FE43}" destId="{A192B64D-F74C-4A4C-A6EC-C593073AC40C}" srcOrd="0" destOrd="0" parTransId="{8D455FE5-C1D7-4A91-A64C-D63104863062}" sibTransId="{0E4B2E08-4FFB-4AB3-8CB9-D61437E42814}"/>
    <dgm:cxn modelId="{18B825E6-4D37-49E3-A0FC-6F1904F8DE40}" srcId="{AC35AD94-30EB-4305-979D-4291FED2D651}" destId="{87C4509A-EEFE-4493-99BA-1EF7F3EA6183}" srcOrd="0" destOrd="0" parTransId="{8444CF1F-EC37-4623-931B-C09C34B89492}" sibTransId="{F16FC9D4-BEA5-40B6-81D7-A2E73BBDC12C}"/>
    <dgm:cxn modelId="{B75F20EB-FFE9-49BC-BCB5-1C400766370E}" srcId="{0D03E7FB-1DC2-4826-85A4-4F389A55FE43}" destId="{F5F56EAF-69A0-4983-8460-0A38A33B2DC4}" srcOrd="4" destOrd="0" parTransId="{5CA80D97-502E-4E74-BC04-0D9F0E866943}" sibTransId="{0B986099-0113-47B7-A5B5-FE05BFEC2D19}"/>
    <dgm:cxn modelId="{1DBC2FFB-24D1-497D-941D-46B206327317}" type="presOf" srcId="{F2C71F2C-B1B9-4F0D-B060-DFCF6576A8E5}" destId="{26CB4735-E2D4-40DF-8AEA-E1BC4EDB15D3}" srcOrd="0" destOrd="0" presId="urn:diagrams.loki3.com/BracketList+Icon"/>
    <dgm:cxn modelId="{B972BEFB-CF3D-44A1-AC6A-65B0FF4C992B}" srcId="{0D03E7FB-1DC2-4826-85A4-4F389A55FE43}" destId="{91425D52-59F7-47CF-AFE6-162EC1105712}" srcOrd="2" destOrd="0" parTransId="{FF7BE876-F907-4FF2-BE2B-CA99C2FF9438}" sibTransId="{43106B13-AAD1-442B-B3B0-0F2CC415976B}"/>
    <dgm:cxn modelId="{10DA43FF-DB41-4373-930E-BF8D81E6F1C6}" type="presParOf" srcId="{70D81014-2F26-4943-BBEC-A6F5E35F9F2B}" destId="{17639426-999A-436B-89AB-6CEB7BA55B05}" srcOrd="0" destOrd="0" presId="urn:diagrams.loki3.com/BracketList+Icon"/>
    <dgm:cxn modelId="{4E89D140-276D-4FA2-BA40-9E05FCBA5801}" type="presParOf" srcId="{17639426-999A-436B-89AB-6CEB7BA55B05}" destId="{7417D99A-28CD-4B1E-B5D7-DD227E18991E}" srcOrd="0" destOrd="0" presId="urn:diagrams.loki3.com/BracketList+Icon"/>
    <dgm:cxn modelId="{5681A26B-548D-43DE-ABBE-6ABA09E115C7}" type="presParOf" srcId="{17639426-999A-436B-89AB-6CEB7BA55B05}" destId="{A49A635C-045F-4117-AA63-4C37E64C0BBF}" srcOrd="1" destOrd="0" presId="urn:diagrams.loki3.com/BracketList+Icon"/>
    <dgm:cxn modelId="{F66C8273-9D31-4276-955B-465A288902C7}" type="presParOf" srcId="{17639426-999A-436B-89AB-6CEB7BA55B05}" destId="{103C55FD-EBF3-4178-9B14-6E7207B6CED4}" srcOrd="2" destOrd="0" presId="urn:diagrams.loki3.com/BracketList+Icon"/>
    <dgm:cxn modelId="{E28739BF-D9E6-49F2-A427-8AF0DFDEBB07}" type="presParOf" srcId="{17639426-999A-436B-89AB-6CEB7BA55B05}" destId="{D603E796-BF46-4AAA-9BF5-C22CB4F1C3A7}" srcOrd="3" destOrd="0" presId="urn:diagrams.loki3.com/BracketList+Icon"/>
    <dgm:cxn modelId="{A3E74183-008F-43AC-87BC-E11024308722}" type="presParOf" srcId="{70D81014-2F26-4943-BBEC-A6F5E35F9F2B}" destId="{5AF644F7-044A-4B5C-B0F6-409F69441852}" srcOrd="1" destOrd="0" presId="urn:diagrams.loki3.com/BracketList+Icon"/>
    <dgm:cxn modelId="{C493E27D-1E59-4676-B464-DF4F7B8AC0A2}" type="presParOf" srcId="{70D81014-2F26-4943-BBEC-A6F5E35F9F2B}" destId="{09EC52D0-9254-4FB3-BF5E-335387CB8DDE}" srcOrd="2" destOrd="0" presId="urn:diagrams.loki3.com/BracketList+Icon"/>
    <dgm:cxn modelId="{D909A0CE-D4D5-4711-8BA0-47DE2D055DC8}" type="presParOf" srcId="{09EC52D0-9254-4FB3-BF5E-335387CB8DDE}" destId="{D89A7083-FA52-47C3-A050-2E4EEE45D2DB}" srcOrd="0" destOrd="0" presId="urn:diagrams.loki3.com/BracketList+Icon"/>
    <dgm:cxn modelId="{FA1F1F1A-65BE-4C5F-AC92-029FE4D8E5D8}" type="presParOf" srcId="{09EC52D0-9254-4FB3-BF5E-335387CB8DDE}" destId="{D6DDAA1C-3835-4ABB-9CDB-227F1CA0670A}" srcOrd="1" destOrd="0" presId="urn:diagrams.loki3.com/BracketList+Icon"/>
    <dgm:cxn modelId="{B44D5D70-C65F-4375-9871-FFF53B72566D}" type="presParOf" srcId="{09EC52D0-9254-4FB3-BF5E-335387CB8DDE}" destId="{4510068D-DF8F-460E-8764-2A78C5DEE17B}" srcOrd="2" destOrd="0" presId="urn:diagrams.loki3.com/BracketList+Icon"/>
    <dgm:cxn modelId="{D1657597-D3C0-4462-A675-D89EF81B69EE}" type="presParOf" srcId="{09EC52D0-9254-4FB3-BF5E-335387CB8DDE}" destId="{A0260D3D-36AB-43A3-970D-7DFABCC43A82}" srcOrd="3" destOrd="0" presId="urn:diagrams.loki3.com/BracketList+Icon"/>
    <dgm:cxn modelId="{FE82ED5C-09A5-4A7B-98CD-2220DDB38B7F}" type="presParOf" srcId="{70D81014-2F26-4943-BBEC-A6F5E35F9F2B}" destId="{EA4C28CA-3B43-458D-BA53-D7A026F4C7FF}" srcOrd="3" destOrd="0" presId="urn:diagrams.loki3.com/BracketList+Icon"/>
    <dgm:cxn modelId="{7CEC51A0-D362-4019-94BD-2980CC6EEFE7}" type="presParOf" srcId="{70D81014-2F26-4943-BBEC-A6F5E35F9F2B}" destId="{EF4AD07E-282E-49AD-A125-FA30B428E1C1}" srcOrd="4" destOrd="0" presId="urn:diagrams.loki3.com/BracketList+Icon"/>
    <dgm:cxn modelId="{B0B53D92-A1E0-4455-A090-C7AA2CE18C9B}" type="presParOf" srcId="{EF4AD07E-282E-49AD-A125-FA30B428E1C1}" destId="{0254280A-B14C-414D-999B-47DA5F604502}" srcOrd="0" destOrd="0" presId="urn:diagrams.loki3.com/BracketList+Icon"/>
    <dgm:cxn modelId="{3A4E31A5-478D-4F5D-B3FA-345668435553}" type="presParOf" srcId="{EF4AD07E-282E-49AD-A125-FA30B428E1C1}" destId="{65A1C390-6472-4FD2-A848-1F266EE17A0D}" srcOrd="1" destOrd="0" presId="urn:diagrams.loki3.com/BracketList+Icon"/>
    <dgm:cxn modelId="{8C46FBC7-F479-4E54-A811-84735EB2E7EA}" type="presParOf" srcId="{EF4AD07E-282E-49AD-A125-FA30B428E1C1}" destId="{F9BDA873-83FA-4C8A-91BC-A9BBCC8440E0}" srcOrd="2" destOrd="0" presId="urn:diagrams.loki3.com/BracketList+Icon"/>
    <dgm:cxn modelId="{3FA74CE6-3B02-411B-8D4D-5B11F16E7495}" type="presParOf" srcId="{EF4AD07E-282E-49AD-A125-FA30B428E1C1}" destId="{26CB4735-E2D4-40DF-8AEA-E1BC4EDB15D3}" srcOrd="3" destOrd="0" presId="urn:diagrams.loki3.com/BracketList+Icon"/>
    <dgm:cxn modelId="{C2465B0F-2047-4D27-A304-54F595DD4C22}" type="presParOf" srcId="{70D81014-2F26-4943-BBEC-A6F5E35F9F2B}" destId="{1ACCFEB3-C6CD-4DDE-8B57-6E057AA5DD65}" srcOrd="5" destOrd="0" presId="urn:diagrams.loki3.com/BracketList+Icon"/>
    <dgm:cxn modelId="{092E5023-E54D-4DEF-8386-39FDE3D125DA}" type="presParOf" srcId="{70D81014-2F26-4943-BBEC-A6F5E35F9F2B}" destId="{D1314E72-C8A4-4650-B88E-BBEDFACE6B6F}" srcOrd="6" destOrd="0" presId="urn:diagrams.loki3.com/BracketList+Icon"/>
    <dgm:cxn modelId="{9239E7FC-AC74-420B-8301-9EBB80C764EF}" type="presParOf" srcId="{D1314E72-C8A4-4650-B88E-BBEDFACE6B6F}" destId="{0A05A3D1-FD75-4B24-A98A-BFB7C8AD9940}" srcOrd="0" destOrd="0" presId="urn:diagrams.loki3.com/BracketList+Icon"/>
    <dgm:cxn modelId="{2FCAA0A7-7C38-4BD2-9EA7-164CEDED8EAA}" type="presParOf" srcId="{D1314E72-C8A4-4650-B88E-BBEDFACE6B6F}" destId="{09BFEF36-6342-41EA-89C8-9393826E99A1}" srcOrd="1" destOrd="0" presId="urn:diagrams.loki3.com/BracketList+Icon"/>
    <dgm:cxn modelId="{2CBA3308-422C-46BE-AD9A-3ACC67F8CF6C}" type="presParOf" srcId="{D1314E72-C8A4-4650-B88E-BBEDFACE6B6F}" destId="{2D0CA8DD-7900-45D2-B956-AD88CE8F39C4}" srcOrd="2" destOrd="0" presId="urn:diagrams.loki3.com/BracketList+Icon"/>
    <dgm:cxn modelId="{39CC82E3-380C-44A4-8FA8-73DA7C2EC6C4}" type="presParOf" srcId="{D1314E72-C8A4-4650-B88E-BBEDFACE6B6F}" destId="{152A0736-5CC1-47F3-9A27-A8CFD51214A5}" srcOrd="3" destOrd="0" presId="urn:diagrams.loki3.com/BracketList+Icon"/>
    <dgm:cxn modelId="{15808079-5303-4CE5-9160-DC22174E54A0}" type="presParOf" srcId="{70D81014-2F26-4943-BBEC-A6F5E35F9F2B}" destId="{363B1DD7-64CA-41D9-98CA-AEBB91D54901}" srcOrd="7" destOrd="0" presId="urn:diagrams.loki3.com/BracketList+Icon"/>
    <dgm:cxn modelId="{647C2FEA-5F53-45FF-B0B6-7349A1A35CEA}" type="presParOf" srcId="{70D81014-2F26-4943-BBEC-A6F5E35F9F2B}" destId="{BD9E2574-15F2-4BED-9567-AE6056392434}" srcOrd="8" destOrd="0" presId="urn:diagrams.loki3.com/BracketList+Icon"/>
    <dgm:cxn modelId="{7B311801-6790-4DAB-8ECC-49181F2522FD}" type="presParOf" srcId="{BD9E2574-15F2-4BED-9567-AE6056392434}" destId="{DA3C2B16-5E43-47D7-BB08-8CB38F01FB01}" srcOrd="0" destOrd="0" presId="urn:diagrams.loki3.com/BracketList+Icon"/>
    <dgm:cxn modelId="{6AFCD2EC-A93F-4CBE-B50B-AC6F4C54826F}" type="presParOf" srcId="{BD9E2574-15F2-4BED-9567-AE6056392434}" destId="{E923F8F6-1959-4E7F-B080-D30AF2088417}" srcOrd="1" destOrd="0" presId="urn:diagrams.loki3.com/BracketList+Icon"/>
    <dgm:cxn modelId="{64BFFD71-5229-4C8E-8E9F-87FE80722B08}" type="presParOf" srcId="{BD9E2574-15F2-4BED-9567-AE6056392434}" destId="{24A5057B-95FC-4F19-8CEB-E5CDA278A212}" srcOrd="2" destOrd="0" presId="urn:diagrams.loki3.com/BracketList+Icon"/>
    <dgm:cxn modelId="{6903763C-A1ED-4BDF-AC36-FE6B81145C8C}" type="presParOf" srcId="{BD9E2574-15F2-4BED-9567-AE6056392434}" destId="{C2197DE4-58AB-4BDB-8062-FE0B9CBA5C68}" srcOrd="3" destOrd="0" presId="urn:diagrams.loki3.com/BracketList+Icon"/>
    <dgm:cxn modelId="{746C2307-BB8C-47FE-805C-EE40C1243E8F}" type="presParOf" srcId="{70D81014-2F26-4943-BBEC-A6F5E35F9F2B}" destId="{FB7D46C9-FDA5-471F-AFC1-439D35F9A1DA}" srcOrd="9" destOrd="0" presId="urn:diagrams.loki3.com/BracketList+Icon"/>
    <dgm:cxn modelId="{85B0D386-FFD5-418D-AF9F-7DC64AFCDCEB}" type="presParOf" srcId="{70D81014-2F26-4943-BBEC-A6F5E35F9F2B}" destId="{756922D7-14E5-4DA2-BFCA-EDCF6961FD72}" srcOrd="10" destOrd="0" presId="urn:diagrams.loki3.com/BracketList+Icon"/>
    <dgm:cxn modelId="{FBB1A7B8-FCD9-4650-A3BD-A85F92E2683C}" type="presParOf" srcId="{756922D7-14E5-4DA2-BFCA-EDCF6961FD72}" destId="{4E32ED08-8D36-406C-997C-B0A35981F7FA}" srcOrd="0" destOrd="0" presId="urn:diagrams.loki3.com/BracketList+Icon"/>
    <dgm:cxn modelId="{1ED6CC8F-6CC6-4E68-AB1A-13AD2EA75639}" type="presParOf" srcId="{756922D7-14E5-4DA2-BFCA-EDCF6961FD72}" destId="{F8CA4135-DBEE-4FD3-B433-1B507ABD3D33}" srcOrd="1" destOrd="0" presId="urn:diagrams.loki3.com/BracketList+Icon"/>
    <dgm:cxn modelId="{C17A7B38-87CA-44BB-B282-101CBCD77585}" type="presParOf" srcId="{756922D7-14E5-4DA2-BFCA-EDCF6961FD72}" destId="{E1760108-E87C-4FC8-B530-7F9542435FFE}" srcOrd="2" destOrd="0" presId="urn:diagrams.loki3.com/BracketList+Icon"/>
    <dgm:cxn modelId="{F839A94E-BAEE-4202-AF63-94023AA97D07}" type="presParOf" srcId="{756922D7-14E5-4DA2-BFCA-EDCF6961FD72}" destId="{673D2277-3A14-4E28-9710-6AE3A2023C7D}"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792C51-D625-4AD1-B049-79C267D3833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MX"/>
        </a:p>
      </dgm:t>
    </dgm:pt>
    <dgm:pt modelId="{A9F2A827-581B-4222-A8F1-04E9C0FABE51}">
      <dgm:prSet phldrT="[Texto]" custT="1"/>
      <dgm:spPr/>
      <dgm:t>
        <a:bodyPr/>
        <a:lstStyle/>
        <a:p>
          <a:r>
            <a:rPr lang="es-MX" sz="4000" dirty="0"/>
            <a:t>Estrategias de lectura</a:t>
          </a:r>
        </a:p>
      </dgm:t>
    </dgm:pt>
    <dgm:pt modelId="{AADD94B5-066A-413D-AACB-1A06BE76E5D2}" type="parTrans" cxnId="{706BE527-E989-4A8C-9AE6-FD35D601D3EC}">
      <dgm:prSet/>
      <dgm:spPr/>
      <dgm:t>
        <a:bodyPr/>
        <a:lstStyle/>
        <a:p>
          <a:endParaRPr lang="es-MX"/>
        </a:p>
      </dgm:t>
    </dgm:pt>
    <dgm:pt modelId="{7719B760-929D-4FA9-B07C-777022349CF1}" type="sibTrans" cxnId="{706BE527-E989-4A8C-9AE6-FD35D601D3EC}">
      <dgm:prSet/>
      <dgm:spPr/>
      <dgm:t>
        <a:bodyPr/>
        <a:lstStyle/>
        <a:p>
          <a:endParaRPr lang="es-MX"/>
        </a:p>
      </dgm:t>
    </dgm:pt>
    <dgm:pt modelId="{6F273F48-72E3-4C24-8373-7EE3C5C53C77}">
      <dgm:prSet phldrT="[Texto]"/>
      <dgm:spPr/>
      <dgm:t>
        <a:bodyPr/>
        <a:lstStyle/>
        <a:p>
          <a:r>
            <a:rPr lang="es-MX" dirty="0"/>
            <a:t>Las estrategias de lectura son procedimientos de orden elevado que implican lo cognitivo y lo meta-cognitivo, en la enseñanza no pueden ser tratadas  como técnicas precisas, recetas infalibles o habilidades específicas.</a:t>
          </a:r>
        </a:p>
      </dgm:t>
    </dgm:pt>
    <dgm:pt modelId="{B7100B24-B159-49CA-AD2D-88428DA66D3E}" type="parTrans" cxnId="{4FF4061A-6122-4487-AA47-BAF84B65BFFA}">
      <dgm:prSet/>
      <dgm:spPr/>
      <dgm:t>
        <a:bodyPr/>
        <a:lstStyle/>
        <a:p>
          <a:endParaRPr lang="es-MX"/>
        </a:p>
      </dgm:t>
    </dgm:pt>
    <dgm:pt modelId="{C2033EC3-B0C9-4E8E-A9A1-5EE57B462EB3}" type="sibTrans" cxnId="{4FF4061A-6122-4487-AA47-BAF84B65BFFA}">
      <dgm:prSet/>
      <dgm:spPr/>
      <dgm:t>
        <a:bodyPr/>
        <a:lstStyle/>
        <a:p>
          <a:endParaRPr lang="es-MX"/>
        </a:p>
      </dgm:t>
    </dgm:pt>
    <dgm:pt modelId="{122B457B-AF8D-46AA-AE3A-F1AD7CA129C1}" type="pres">
      <dgm:prSet presAssocID="{85792C51-D625-4AD1-B049-79C267D38335}" presName="diagram" presStyleCnt="0">
        <dgm:presLayoutVars>
          <dgm:chPref val="1"/>
          <dgm:dir/>
          <dgm:animOne val="branch"/>
          <dgm:animLvl val="lvl"/>
          <dgm:resizeHandles/>
        </dgm:presLayoutVars>
      </dgm:prSet>
      <dgm:spPr/>
    </dgm:pt>
    <dgm:pt modelId="{1F06A028-4C37-4C36-A03F-551A3AAA1250}" type="pres">
      <dgm:prSet presAssocID="{A9F2A827-581B-4222-A8F1-04E9C0FABE51}" presName="root" presStyleCnt="0"/>
      <dgm:spPr/>
    </dgm:pt>
    <dgm:pt modelId="{F1ABDCAB-A571-4F32-8D51-8279531997D6}" type="pres">
      <dgm:prSet presAssocID="{A9F2A827-581B-4222-A8F1-04E9C0FABE51}" presName="rootComposite" presStyleCnt="0"/>
      <dgm:spPr/>
    </dgm:pt>
    <dgm:pt modelId="{3ACB5292-37F1-45E9-8958-B72D7B043035}" type="pres">
      <dgm:prSet presAssocID="{A9F2A827-581B-4222-A8F1-04E9C0FABE51}" presName="rootText" presStyleLbl="node1" presStyleIdx="0" presStyleCnt="1" custScaleX="148874" custScaleY="43410"/>
      <dgm:spPr/>
    </dgm:pt>
    <dgm:pt modelId="{089F4CED-94DF-4762-882F-BF0009805872}" type="pres">
      <dgm:prSet presAssocID="{A9F2A827-581B-4222-A8F1-04E9C0FABE51}" presName="rootConnector" presStyleLbl="node1" presStyleIdx="0" presStyleCnt="1"/>
      <dgm:spPr/>
    </dgm:pt>
    <dgm:pt modelId="{52DB5092-956F-4DF5-BF85-8FC74661DC9F}" type="pres">
      <dgm:prSet presAssocID="{A9F2A827-581B-4222-A8F1-04E9C0FABE51}" presName="childShape" presStyleCnt="0"/>
      <dgm:spPr/>
    </dgm:pt>
    <dgm:pt modelId="{3FE8094F-D8EF-4786-B1CE-831A29EB215B}" type="pres">
      <dgm:prSet presAssocID="{B7100B24-B159-49CA-AD2D-88428DA66D3E}" presName="Name13" presStyleLbl="parChTrans1D2" presStyleIdx="0" presStyleCnt="1"/>
      <dgm:spPr/>
    </dgm:pt>
    <dgm:pt modelId="{301B2EFF-868F-425F-B90E-E5764D8B15B0}" type="pres">
      <dgm:prSet presAssocID="{6F273F48-72E3-4C24-8373-7EE3C5C53C77}" presName="childText" presStyleLbl="bgAcc1" presStyleIdx="0" presStyleCnt="1" custScaleX="179576">
        <dgm:presLayoutVars>
          <dgm:bulletEnabled val="1"/>
        </dgm:presLayoutVars>
      </dgm:prSet>
      <dgm:spPr/>
    </dgm:pt>
  </dgm:ptLst>
  <dgm:cxnLst>
    <dgm:cxn modelId="{61CAA701-90F2-457A-8D76-A25282B1B142}" type="presOf" srcId="{A9F2A827-581B-4222-A8F1-04E9C0FABE51}" destId="{089F4CED-94DF-4762-882F-BF0009805872}" srcOrd="1" destOrd="0" presId="urn:microsoft.com/office/officeart/2005/8/layout/hierarchy3"/>
    <dgm:cxn modelId="{D947260D-E4A8-4D40-873C-8AE34D8EAF27}" type="presOf" srcId="{B7100B24-B159-49CA-AD2D-88428DA66D3E}" destId="{3FE8094F-D8EF-4786-B1CE-831A29EB215B}" srcOrd="0" destOrd="0" presId="urn:microsoft.com/office/officeart/2005/8/layout/hierarchy3"/>
    <dgm:cxn modelId="{4FF4061A-6122-4487-AA47-BAF84B65BFFA}" srcId="{A9F2A827-581B-4222-A8F1-04E9C0FABE51}" destId="{6F273F48-72E3-4C24-8373-7EE3C5C53C77}" srcOrd="0" destOrd="0" parTransId="{B7100B24-B159-49CA-AD2D-88428DA66D3E}" sibTransId="{C2033EC3-B0C9-4E8E-A9A1-5EE57B462EB3}"/>
    <dgm:cxn modelId="{8C2AA821-B0E4-490A-9CB6-78B21A0C0423}" type="presOf" srcId="{6F273F48-72E3-4C24-8373-7EE3C5C53C77}" destId="{301B2EFF-868F-425F-B90E-E5764D8B15B0}" srcOrd="0" destOrd="0" presId="urn:microsoft.com/office/officeart/2005/8/layout/hierarchy3"/>
    <dgm:cxn modelId="{706BE527-E989-4A8C-9AE6-FD35D601D3EC}" srcId="{85792C51-D625-4AD1-B049-79C267D38335}" destId="{A9F2A827-581B-4222-A8F1-04E9C0FABE51}" srcOrd="0" destOrd="0" parTransId="{AADD94B5-066A-413D-AACB-1A06BE76E5D2}" sibTransId="{7719B760-929D-4FA9-B07C-777022349CF1}"/>
    <dgm:cxn modelId="{E3826E32-9FD1-4DA0-8FEC-CB6F373A5AD2}" type="presOf" srcId="{85792C51-D625-4AD1-B049-79C267D38335}" destId="{122B457B-AF8D-46AA-AE3A-F1AD7CA129C1}" srcOrd="0" destOrd="0" presId="urn:microsoft.com/office/officeart/2005/8/layout/hierarchy3"/>
    <dgm:cxn modelId="{CACD5EB7-99A4-40A6-9C6A-40C77A9F5929}" type="presOf" srcId="{A9F2A827-581B-4222-A8F1-04E9C0FABE51}" destId="{3ACB5292-37F1-45E9-8958-B72D7B043035}" srcOrd="0" destOrd="0" presId="urn:microsoft.com/office/officeart/2005/8/layout/hierarchy3"/>
    <dgm:cxn modelId="{1BAA1CD6-F484-4522-9171-EB3D804DC084}" type="presParOf" srcId="{122B457B-AF8D-46AA-AE3A-F1AD7CA129C1}" destId="{1F06A028-4C37-4C36-A03F-551A3AAA1250}" srcOrd="0" destOrd="0" presId="urn:microsoft.com/office/officeart/2005/8/layout/hierarchy3"/>
    <dgm:cxn modelId="{68D77DCF-77DB-4A0E-B425-6B6FFBE6975C}" type="presParOf" srcId="{1F06A028-4C37-4C36-A03F-551A3AAA1250}" destId="{F1ABDCAB-A571-4F32-8D51-8279531997D6}" srcOrd="0" destOrd="0" presId="urn:microsoft.com/office/officeart/2005/8/layout/hierarchy3"/>
    <dgm:cxn modelId="{4965263C-9070-4573-9FF1-48083E7B2850}" type="presParOf" srcId="{F1ABDCAB-A571-4F32-8D51-8279531997D6}" destId="{3ACB5292-37F1-45E9-8958-B72D7B043035}" srcOrd="0" destOrd="0" presId="urn:microsoft.com/office/officeart/2005/8/layout/hierarchy3"/>
    <dgm:cxn modelId="{9467C688-5D1B-4BB8-993C-8339371977D1}" type="presParOf" srcId="{F1ABDCAB-A571-4F32-8D51-8279531997D6}" destId="{089F4CED-94DF-4762-882F-BF0009805872}" srcOrd="1" destOrd="0" presId="urn:microsoft.com/office/officeart/2005/8/layout/hierarchy3"/>
    <dgm:cxn modelId="{D904D39E-B078-4554-9E4F-0ACDC1546B4B}" type="presParOf" srcId="{1F06A028-4C37-4C36-A03F-551A3AAA1250}" destId="{52DB5092-956F-4DF5-BF85-8FC74661DC9F}" srcOrd="1" destOrd="0" presId="urn:microsoft.com/office/officeart/2005/8/layout/hierarchy3"/>
    <dgm:cxn modelId="{FFD7B854-08F0-4BAC-8A7D-6FE999917639}" type="presParOf" srcId="{52DB5092-956F-4DF5-BF85-8FC74661DC9F}" destId="{3FE8094F-D8EF-4786-B1CE-831A29EB215B}" srcOrd="0" destOrd="0" presId="urn:microsoft.com/office/officeart/2005/8/layout/hierarchy3"/>
    <dgm:cxn modelId="{D3741C9E-576A-468A-9998-04030D0DCE15}" type="presParOf" srcId="{52DB5092-956F-4DF5-BF85-8FC74661DC9F}" destId="{301B2EFF-868F-425F-B90E-E5764D8B15B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E4E0EC-7378-4570-BB01-C842A77530B8}" type="doc">
      <dgm:prSet loTypeId="urn:microsoft.com/office/officeart/2005/8/layout/rings+Icon" loCatId="relationship" qsTypeId="urn:microsoft.com/office/officeart/2005/8/quickstyle/simple1" qsCatId="simple" csTypeId="urn:microsoft.com/office/officeart/2005/8/colors/colorful1" csCatId="colorful" phldr="1"/>
      <dgm:spPr/>
    </dgm:pt>
    <dgm:pt modelId="{B854FC18-797C-460C-9D74-6155B73EB72A}">
      <dgm:prSet phldrT="[Texto]"/>
      <dgm:spPr/>
      <dgm:t>
        <a:bodyPr/>
        <a:lstStyle/>
        <a:p>
          <a:r>
            <a:rPr lang="es-MX"/>
            <a:t>Lectura ágil</a:t>
          </a:r>
          <a:endParaRPr lang="es-MX" dirty="0"/>
        </a:p>
      </dgm:t>
    </dgm:pt>
    <dgm:pt modelId="{59F49D9E-4439-4574-AF0D-C4848F348AAE}" type="parTrans" cxnId="{C07CC3C5-BBA9-48B0-8C0D-E9B952193258}">
      <dgm:prSet/>
      <dgm:spPr/>
      <dgm:t>
        <a:bodyPr/>
        <a:lstStyle/>
        <a:p>
          <a:endParaRPr lang="es-MX"/>
        </a:p>
      </dgm:t>
    </dgm:pt>
    <dgm:pt modelId="{15D978EA-6B91-455B-A7ED-C098BE396190}" type="sibTrans" cxnId="{C07CC3C5-BBA9-48B0-8C0D-E9B952193258}">
      <dgm:prSet/>
      <dgm:spPr/>
      <dgm:t>
        <a:bodyPr/>
        <a:lstStyle/>
        <a:p>
          <a:endParaRPr lang="es-MX"/>
        </a:p>
      </dgm:t>
    </dgm:pt>
    <dgm:pt modelId="{E9AF8346-0955-44A8-BC9B-E4A9B5F517E8}">
      <dgm:prSet phldrT="[Texto]"/>
      <dgm:spPr/>
      <dgm:t>
        <a:bodyPr/>
        <a:lstStyle/>
        <a:p>
          <a:r>
            <a:rPr lang="es-MX" dirty="0"/>
            <a:t>En </a:t>
          </a:r>
          <a:r>
            <a:rPr lang="es-MX" dirty="0" err="1"/>
            <a:t>zig</a:t>
          </a:r>
          <a:r>
            <a:rPr lang="es-MX" dirty="0"/>
            <a:t> </a:t>
          </a:r>
          <a:r>
            <a:rPr lang="es-MX" dirty="0" err="1"/>
            <a:t>zag</a:t>
          </a:r>
          <a:endParaRPr lang="es-MX" dirty="0"/>
        </a:p>
      </dgm:t>
    </dgm:pt>
    <dgm:pt modelId="{BE207511-E882-445E-8074-440301FD450E}" type="parTrans" cxnId="{4D72A7E5-D10C-4BDB-91B0-318D1E1DB8F7}">
      <dgm:prSet/>
      <dgm:spPr/>
      <dgm:t>
        <a:bodyPr/>
        <a:lstStyle/>
        <a:p>
          <a:endParaRPr lang="es-MX"/>
        </a:p>
      </dgm:t>
    </dgm:pt>
    <dgm:pt modelId="{28176FD0-3A78-4167-851B-EB8538105CA8}" type="sibTrans" cxnId="{4D72A7E5-D10C-4BDB-91B0-318D1E1DB8F7}">
      <dgm:prSet/>
      <dgm:spPr/>
      <dgm:t>
        <a:bodyPr/>
        <a:lstStyle/>
        <a:p>
          <a:endParaRPr lang="es-MX"/>
        </a:p>
      </dgm:t>
    </dgm:pt>
    <dgm:pt modelId="{5287332F-BFDB-48E3-A4D5-9603EECFFEB3}">
      <dgm:prSet phldrT="[Texto]"/>
      <dgm:spPr/>
      <dgm:t>
        <a:bodyPr/>
        <a:lstStyle/>
        <a:p>
          <a:r>
            <a:rPr lang="es-MX" dirty="0"/>
            <a:t>Al centro del texto</a:t>
          </a:r>
        </a:p>
      </dgm:t>
    </dgm:pt>
    <dgm:pt modelId="{C65995FD-D0E1-42C0-81B7-007A3607E686}" type="parTrans" cxnId="{DA95A3E0-E3BB-4791-90CF-921AD689B923}">
      <dgm:prSet/>
      <dgm:spPr/>
      <dgm:t>
        <a:bodyPr/>
        <a:lstStyle/>
        <a:p>
          <a:endParaRPr lang="es-MX"/>
        </a:p>
      </dgm:t>
    </dgm:pt>
    <dgm:pt modelId="{3E2BB428-CC7F-4F1C-9BCB-3249A51F0478}" type="sibTrans" cxnId="{DA95A3E0-E3BB-4791-90CF-921AD689B923}">
      <dgm:prSet/>
      <dgm:spPr/>
      <dgm:t>
        <a:bodyPr/>
        <a:lstStyle/>
        <a:p>
          <a:endParaRPr lang="es-MX"/>
        </a:p>
      </dgm:t>
    </dgm:pt>
    <dgm:pt modelId="{11C157C8-B08E-4148-A50F-0D035DBD4517}">
      <dgm:prSet phldrT="[Texto]"/>
      <dgm:spPr/>
      <dgm:t>
        <a:bodyPr/>
        <a:lstStyle/>
        <a:p>
          <a:r>
            <a:rPr lang="es-MX" dirty="0"/>
            <a:t>Por enunciados o bloques de enunciados.</a:t>
          </a:r>
        </a:p>
      </dgm:t>
    </dgm:pt>
    <dgm:pt modelId="{29E85D0A-24EC-4679-B5BC-AFDE0AD9A332}" type="parTrans" cxnId="{1431CAFF-DBA6-4B01-9D98-35A121C11B59}">
      <dgm:prSet/>
      <dgm:spPr/>
      <dgm:t>
        <a:bodyPr/>
        <a:lstStyle/>
        <a:p>
          <a:endParaRPr lang="es-MX"/>
        </a:p>
      </dgm:t>
    </dgm:pt>
    <dgm:pt modelId="{7947C1CB-C0A7-4424-A089-C8D1FC2A5A2E}" type="sibTrans" cxnId="{1431CAFF-DBA6-4B01-9D98-35A121C11B59}">
      <dgm:prSet/>
      <dgm:spPr/>
      <dgm:t>
        <a:bodyPr/>
        <a:lstStyle/>
        <a:p>
          <a:endParaRPr lang="es-MX"/>
        </a:p>
      </dgm:t>
    </dgm:pt>
    <dgm:pt modelId="{DD239CB8-04B4-4A78-ACC8-09D638B88E32}">
      <dgm:prSet phldrT="[Texto]"/>
      <dgm:spPr/>
      <dgm:t>
        <a:bodyPr/>
        <a:lstStyle/>
        <a:p>
          <a:r>
            <a:rPr lang="es-MX" dirty="0"/>
            <a:t>Por encima de las palabras</a:t>
          </a:r>
        </a:p>
      </dgm:t>
    </dgm:pt>
    <dgm:pt modelId="{2EFDAAF3-5C19-4D75-A453-9F290A7E548D}" type="parTrans" cxnId="{1D24DA9B-ACA1-4A70-AEE6-619DBFFE36B5}">
      <dgm:prSet/>
      <dgm:spPr/>
      <dgm:t>
        <a:bodyPr/>
        <a:lstStyle/>
        <a:p>
          <a:endParaRPr lang="es-MX"/>
        </a:p>
      </dgm:t>
    </dgm:pt>
    <dgm:pt modelId="{3BF9F65C-B2D6-453A-B7B4-6703CDC000F3}" type="sibTrans" cxnId="{1D24DA9B-ACA1-4A70-AEE6-619DBFFE36B5}">
      <dgm:prSet/>
      <dgm:spPr/>
      <dgm:t>
        <a:bodyPr/>
        <a:lstStyle/>
        <a:p>
          <a:endParaRPr lang="es-MX"/>
        </a:p>
      </dgm:t>
    </dgm:pt>
    <dgm:pt modelId="{902EBDDC-047B-41B7-834F-47C7EF0D42FA}" type="pres">
      <dgm:prSet presAssocID="{E9E4E0EC-7378-4570-BB01-C842A77530B8}" presName="Name0" presStyleCnt="0">
        <dgm:presLayoutVars>
          <dgm:chMax val="7"/>
          <dgm:dir/>
          <dgm:resizeHandles val="exact"/>
        </dgm:presLayoutVars>
      </dgm:prSet>
      <dgm:spPr/>
    </dgm:pt>
    <dgm:pt modelId="{54AD02F5-BD22-474D-9DAD-0C857F2D05A2}" type="pres">
      <dgm:prSet presAssocID="{E9E4E0EC-7378-4570-BB01-C842A77530B8}" presName="ellipse1" presStyleLbl="vennNode1" presStyleIdx="0" presStyleCnt="5">
        <dgm:presLayoutVars>
          <dgm:bulletEnabled val="1"/>
        </dgm:presLayoutVars>
      </dgm:prSet>
      <dgm:spPr/>
    </dgm:pt>
    <dgm:pt modelId="{38537025-3897-46E7-B3E4-D911DE13837F}" type="pres">
      <dgm:prSet presAssocID="{E9E4E0EC-7378-4570-BB01-C842A77530B8}" presName="ellipse2" presStyleLbl="vennNode1" presStyleIdx="1" presStyleCnt="5">
        <dgm:presLayoutVars>
          <dgm:bulletEnabled val="1"/>
        </dgm:presLayoutVars>
      </dgm:prSet>
      <dgm:spPr/>
    </dgm:pt>
    <dgm:pt modelId="{44714126-4587-48C2-A56D-ED2C19FE3B74}" type="pres">
      <dgm:prSet presAssocID="{E9E4E0EC-7378-4570-BB01-C842A77530B8}" presName="ellipse3" presStyleLbl="vennNode1" presStyleIdx="2" presStyleCnt="5">
        <dgm:presLayoutVars>
          <dgm:bulletEnabled val="1"/>
        </dgm:presLayoutVars>
      </dgm:prSet>
      <dgm:spPr/>
    </dgm:pt>
    <dgm:pt modelId="{B22A1CDF-B016-43D2-92A6-99FC9CD6A41B}" type="pres">
      <dgm:prSet presAssocID="{E9E4E0EC-7378-4570-BB01-C842A77530B8}" presName="ellipse4" presStyleLbl="vennNode1" presStyleIdx="3" presStyleCnt="5">
        <dgm:presLayoutVars>
          <dgm:bulletEnabled val="1"/>
        </dgm:presLayoutVars>
      </dgm:prSet>
      <dgm:spPr/>
    </dgm:pt>
    <dgm:pt modelId="{583A3724-2A7A-40C5-AF63-7CE8F395A69C}" type="pres">
      <dgm:prSet presAssocID="{E9E4E0EC-7378-4570-BB01-C842A77530B8}" presName="ellipse5" presStyleLbl="vennNode1" presStyleIdx="4" presStyleCnt="5">
        <dgm:presLayoutVars>
          <dgm:bulletEnabled val="1"/>
        </dgm:presLayoutVars>
      </dgm:prSet>
      <dgm:spPr/>
    </dgm:pt>
  </dgm:ptLst>
  <dgm:cxnLst>
    <dgm:cxn modelId="{BE7D9406-3C7D-49AB-B046-7DA745334B89}" type="presOf" srcId="{5287332F-BFDB-48E3-A4D5-9603EECFFEB3}" destId="{583A3724-2A7A-40C5-AF63-7CE8F395A69C}" srcOrd="0" destOrd="0" presId="urn:microsoft.com/office/officeart/2005/8/layout/rings+Icon"/>
    <dgm:cxn modelId="{1B18694F-4B5F-4EFE-B3A7-CD0DD1245C0B}" type="presOf" srcId="{E9AF8346-0955-44A8-BC9B-E4A9B5F517E8}" destId="{B22A1CDF-B016-43D2-92A6-99FC9CD6A41B}" srcOrd="0" destOrd="0" presId="urn:microsoft.com/office/officeart/2005/8/layout/rings+Icon"/>
    <dgm:cxn modelId="{C1689753-A4BD-48EE-A896-13C2FF4233B4}" type="presOf" srcId="{11C157C8-B08E-4148-A50F-0D035DBD4517}" destId="{38537025-3897-46E7-B3E4-D911DE13837F}" srcOrd="0" destOrd="0" presId="urn:microsoft.com/office/officeart/2005/8/layout/rings+Icon"/>
    <dgm:cxn modelId="{A9773862-6C0D-4FEC-A200-F2599141A610}" type="presOf" srcId="{B854FC18-797C-460C-9D74-6155B73EB72A}" destId="{54AD02F5-BD22-474D-9DAD-0C857F2D05A2}" srcOrd="0" destOrd="0" presId="urn:microsoft.com/office/officeart/2005/8/layout/rings+Icon"/>
    <dgm:cxn modelId="{F1B3AC69-BEF3-43B5-8A4E-521AE9604103}" type="presOf" srcId="{E9E4E0EC-7378-4570-BB01-C842A77530B8}" destId="{902EBDDC-047B-41B7-834F-47C7EF0D42FA}" srcOrd="0" destOrd="0" presId="urn:microsoft.com/office/officeart/2005/8/layout/rings+Icon"/>
    <dgm:cxn modelId="{1D24DA9B-ACA1-4A70-AEE6-619DBFFE36B5}" srcId="{E9E4E0EC-7378-4570-BB01-C842A77530B8}" destId="{DD239CB8-04B4-4A78-ACC8-09D638B88E32}" srcOrd="2" destOrd="0" parTransId="{2EFDAAF3-5C19-4D75-A453-9F290A7E548D}" sibTransId="{3BF9F65C-B2D6-453A-B7B4-6703CDC000F3}"/>
    <dgm:cxn modelId="{B4DF1CA1-9FE1-4B1D-93B7-40D26073FE96}" type="presOf" srcId="{DD239CB8-04B4-4A78-ACC8-09D638B88E32}" destId="{44714126-4587-48C2-A56D-ED2C19FE3B74}" srcOrd="0" destOrd="0" presId="urn:microsoft.com/office/officeart/2005/8/layout/rings+Icon"/>
    <dgm:cxn modelId="{C07CC3C5-BBA9-48B0-8C0D-E9B952193258}" srcId="{E9E4E0EC-7378-4570-BB01-C842A77530B8}" destId="{B854FC18-797C-460C-9D74-6155B73EB72A}" srcOrd="0" destOrd="0" parTransId="{59F49D9E-4439-4574-AF0D-C4848F348AAE}" sibTransId="{15D978EA-6B91-455B-A7ED-C098BE396190}"/>
    <dgm:cxn modelId="{DA95A3E0-E3BB-4791-90CF-921AD689B923}" srcId="{E9E4E0EC-7378-4570-BB01-C842A77530B8}" destId="{5287332F-BFDB-48E3-A4D5-9603EECFFEB3}" srcOrd="4" destOrd="0" parTransId="{C65995FD-D0E1-42C0-81B7-007A3607E686}" sibTransId="{3E2BB428-CC7F-4F1C-9BCB-3249A51F0478}"/>
    <dgm:cxn modelId="{4D72A7E5-D10C-4BDB-91B0-318D1E1DB8F7}" srcId="{E9E4E0EC-7378-4570-BB01-C842A77530B8}" destId="{E9AF8346-0955-44A8-BC9B-E4A9B5F517E8}" srcOrd="3" destOrd="0" parTransId="{BE207511-E882-445E-8074-440301FD450E}" sibTransId="{28176FD0-3A78-4167-851B-EB8538105CA8}"/>
    <dgm:cxn modelId="{1431CAFF-DBA6-4B01-9D98-35A121C11B59}" srcId="{E9E4E0EC-7378-4570-BB01-C842A77530B8}" destId="{11C157C8-B08E-4148-A50F-0D035DBD4517}" srcOrd="1" destOrd="0" parTransId="{29E85D0A-24EC-4679-B5BC-AFDE0AD9A332}" sibTransId="{7947C1CB-C0A7-4424-A089-C8D1FC2A5A2E}"/>
    <dgm:cxn modelId="{7CED87D7-452E-4337-9793-FB306A024806}" type="presParOf" srcId="{902EBDDC-047B-41B7-834F-47C7EF0D42FA}" destId="{54AD02F5-BD22-474D-9DAD-0C857F2D05A2}" srcOrd="0" destOrd="0" presId="urn:microsoft.com/office/officeart/2005/8/layout/rings+Icon"/>
    <dgm:cxn modelId="{E5CF2A41-C7B1-4404-BA97-6BC0F0B1EB71}" type="presParOf" srcId="{902EBDDC-047B-41B7-834F-47C7EF0D42FA}" destId="{38537025-3897-46E7-B3E4-D911DE13837F}" srcOrd="1" destOrd="0" presId="urn:microsoft.com/office/officeart/2005/8/layout/rings+Icon"/>
    <dgm:cxn modelId="{AEA66B1E-AA97-4409-8E91-282FC16054BA}" type="presParOf" srcId="{902EBDDC-047B-41B7-834F-47C7EF0D42FA}" destId="{44714126-4587-48C2-A56D-ED2C19FE3B74}" srcOrd="2" destOrd="0" presId="urn:microsoft.com/office/officeart/2005/8/layout/rings+Icon"/>
    <dgm:cxn modelId="{8A221221-DAD4-49E7-8D81-18D7B891F9CD}" type="presParOf" srcId="{902EBDDC-047B-41B7-834F-47C7EF0D42FA}" destId="{B22A1CDF-B016-43D2-92A6-99FC9CD6A41B}" srcOrd="3" destOrd="0" presId="urn:microsoft.com/office/officeart/2005/8/layout/rings+Icon"/>
    <dgm:cxn modelId="{25220FD2-7CFA-4744-A6F8-FB696D994864}" type="presParOf" srcId="{902EBDDC-047B-41B7-834F-47C7EF0D42FA}" destId="{583A3724-2A7A-40C5-AF63-7CE8F395A69C}" srcOrd="4"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E4E0EC-7378-4570-BB01-C842A77530B8}" type="doc">
      <dgm:prSet loTypeId="urn:microsoft.com/office/officeart/2005/8/layout/venn3" loCatId="relationship" qsTypeId="urn:microsoft.com/office/officeart/2005/8/quickstyle/simple1" qsCatId="simple" csTypeId="urn:microsoft.com/office/officeart/2005/8/colors/colorful5" csCatId="colorful" phldr="1"/>
      <dgm:spPr/>
    </dgm:pt>
    <dgm:pt modelId="{D9A636D3-3A74-4EA0-80FD-D5ECED4EC4C7}">
      <dgm:prSet phldrT="[Texto]"/>
      <dgm:spPr/>
      <dgm:t>
        <a:bodyPr/>
        <a:lstStyle/>
        <a:p>
          <a:r>
            <a:rPr lang="es-MX" dirty="0"/>
            <a:t>De principio y final de párrafo</a:t>
          </a:r>
        </a:p>
      </dgm:t>
    </dgm:pt>
    <dgm:pt modelId="{EEB5DD42-D169-419F-BBB2-CD4CC2386795}" type="parTrans" cxnId="{E4D757C7-DBF8-4938-BAC9-34137560579C}">
      <dgm:prSet/>
      <dgm:spPr/>
      <dgm:t>
        <a:bodyPr/>
        <a:lstStyle/>
        <a:p>
          <a:endParaRPr lang="es-MX"/>
        </a:p>
      </dgm:t>
    </dgm:pt>
    <dgm:pt modelId="{6C88DDB7-6E4B-4A59-960D-1A65BF6CCF42}" type="sibTrans" cxnId="{E4D757C7-DBF8-4938-BAC9-34137560579C}">
      <dgm:prSet/>
      <dgm:spPr/>
      <dgm:t>
        <a:bodyPr/>
        <a:lstStyle/>
        <a:p>
          <a:endParaRPr lang="es-MX"/>
        </a:p>
      </dgm:t>
    </dgm:pt>
    <dgm:pt modelId="{B0C6B1F7-BFF4-453E-A785-0B34A21821FA}">
      <dgm:prSet phldrT="[Texto]"/>
      <dgm:spPr/>
      <dgm:t>
        <a:bodyPr/>
        <a:lstStyle/>
        <a:p>
          <a:r>
            <a:rPr lang="es-MX" dirty="0"/>
            <a:t>De palabras clave en la introducción, en las conclusiones y a través del texto</a:t>
          </a:r>
        </a:p>
      </dgm:t>
    </dgm:pt>
    <dgm:pt modelId="{2A82A6EB-7A64-429D-9573-010D15CA6403}" type="parTrans" cxnId="{0F88307D-9131-4B29-A4AF-E1E60AD98793}">
      <dgm:prSet/>
      <dgm:spPr/>
      <dgm:t>
        <a:bodyPr/>
        <a:lstStyle/>
        <a:p>
          <a:endParaRPr lang="es-MX"/>
        </a:p>
      </dgm:t>
    </dgm:pt>
    <dgm:pt modelId="{6C1BAE24-4966-40C4-9EE9-72358D2F1BA1}" type="sibTrans" cxnId="{0F88307D-9131-4B29-A4AF-E1E60AD98793}">
      <dgm:prSet/>
      <dgm:spPr/>
      <dgm:t>
        <a:bodyPr/>
        <a:lstStyle/>
        <a:p>
          <a:endParaRPr lang="es-MX"/>
        </a:p>
      </dgm:t>
    </dgm:pt>
    <dgm:pt modelId="{FD317FA8-C22C-46F5-8EB2-84383AA57823}">
      <dgm:prSet phldrT="[Texto]"/>
      <dgm:spPr/>
      <dgm:t>
        <a:bodyPr/>
        <a:lstStyle/>
        <a:p>
          <a:r>
            <a:rPr lang="es-MX" dirty="0"/>
            <a:t>De exploración</a:t>
          </a:r>
        </a:p>
      </dgm:t>
    </dgm:pt>
    <dgm:pt modelId="{5468DBA2-3410-4B8B-BAEA-845FE98EC024}" type="parTrans" cxnId="{F1DE1E89-F833-4434-BD3E-44D770F3046F}">
      <dgm:prSet/>
      <dgm:spPr/>
      <dgm:t>
        <a:bodyPr/>
        <a:lstStyle/>
        <a:p>
          <a:endParaRPr lang="es-MX"/>
        </a:p>
      </dgm:t>
    </dgm:pt>
    <dgm:pt modelId="{75034B1C-48C5-4CAD-BFC4-07728F2F9D1B}" type="sibTrans" cxnId="{F1DE1E89-F833-4434-BD3E-44D770F3046F}">
      <dgm:prSet/>
      <dgm:spPr/>
      <dgm:t>
        <a:bodyPr/>
        <a:lstStyle/>
        <a:p>
          <a:endParaRPr lang="es-MX"/>
        </a:p>
      </dgm:t>
    </dgm:pt>
    <dgm:pt modelId="{109D3821-BBF8-4963-9FBB-9E287DD34EA0}" type="pres">
      <dgm:prSet presAssocID="{E9E4E0EC-7378-4570-BB01-C842A77530B8}" presName="Name0" presStyleCnt="0">
        <dgm:presLayoutVars>
          <dgm:dir/>
          <dgm:resizeHandles val="exact"/>
        </dgm:presLayoutVars>
      </dgm:prSet>
      <dgm:spPr/>
    </dgm:pt>
    <dgm:pt modelId="{B0F48C77-7B61-47A1-B67D-680B4D022063}" type="pres">
      <dgm:prSet presAssocID="{B0C6B1F7-BFF4-453E-A785-0B34A21821FA}" presName="Name5" presStyleLbl="vennNode1" presStyleIdx="0" presStyleCnt="3" custLinFactNeighborX="-84375">
        <dgm:presLayoutVars>
          <dgm:bulletEnabled val="1"/>
        </dgm:presLayoutVars>
      </dgm:prSet>
      <dgm:spPr/>
    </dgm:pt>
    <dgm:pt modelId="{28D9F8B3-E819-4ECF-991F-09D91CFD9C91}" type="pres">
      <dgm:prSet presAssocID="{6C1BAE24-4966-40C4-9EE9-72358D2F1BA1}" presName="space" presStyleCnt="0"/>
      <dgm:spPr/>
    </dgm:pt>
    <dgm:pt modelId="{63D49460-0CD6-4C4E-AC2A-25197402BE7C}" type="pres">
      <dgm:prSet presAssocID="{D9A636D3-3A74-4EA0-80FD-D5ECED4EC4C7}" presName="Name5" presStyleLbl="vennNode1" presStyleIdx="1" presStyleCnt="3" custLinFactNeighborX="41738">
        <dgm:presLayoutVars>
          <dgm:bulletEnabled val="1"/>
        </dgm:presLayoutVars>
      </dgm:prSet>
      <dgm:spPr/>
    </dgm:pt>
    <dgm:pt modelId="{D73482E2-DB49-489F-B391-BFB9E33D7D36}" type="pres">
      <dgm:prSet presAssocID="{6C88DDB7-6E4B-4A59-960D-1A65BF6CCF42}" presName="space" presStyleCnt="0"/>
      <dgm:spPr/>
    </dgm:pt>
    <dgm:pt modelId="{620EFBA6-F0E4-422F-ADAD-058F5F694BC8}" type="pres">
      <dgm:prSet presAssocID="{FD317FA8-C22C-46F5-8EB2-84383AA57823}" presName="Name5" presStyleLbl="vennNode1" presStyleIdx="2" presStyleCnt="3" custLinFactX="8947" custLinFactNeighborX="100000">
        <dgm:presLayoutVars>
          <dgm:bulletEnabled val="1"/>
        </dgm:presLayoutVars>
      </dgm:prSet>
      <dgm:spPr/>
    </dgm:pt>
  </dgm:ptLst>
  <dgm:cxnLst>
    <dgm:cxn modelId="{2837A942-DD1D-43C9-9220-A3DF14CD26C7}" type="presOf" srcId="{FD317FA8-C22C-46F5-8EB2-84383AA57823}" destId="{620EFBA6-F0E4-422F-ADAD-058F5F694BC8}" srcOrd="0" destOrd="0" presId="urn:microsoft.com/office/officeart/2005/8/layout/venn3"/>
    <dgm:cxn modelId="{FFF09B4A-DC07-4981-BCFB-F8DC54ABAC7C}" type="presOf" srcId="{E9E4E0EC-7378-4570-BB01-C842A77530B8}" destId="{109D3821-BBF8-4963-9FBB-9E287DD34EA0}" srcOrd="0" destOrd="0" presId="urn:microsoft.com/office/officeart/2005/8/layout/venn3"/>
    <dgm:cxn modelId="{0F88307D-9131-4B29-A4AF-E1E60AD98793}" srcId="{E9E4E0EC-7378-4570-BB01-C842A77530B8}" destId="{B0C6B1F7-BFF4-453E-A785-0B34A21821FA}" srcOrd="0" destOrd="0" parTransId="{2A82A6EB-7A64-429D-9573-010D15CA6403}" sibTransId="{6C1BAE24-4966-40C4-9EE9-72358D2F1BA1}"/>
    <dgm:cxn modelId="{F1DE1E89-F833-4434-BD3E-44D770F3046F}" srcId="{E9E4E0EC-7378-4570-BB01-C842A77530B8}" destId="{FD317FA8-C22C-46F5-8EB2-84383AA57823}" srcOrd="2" destOrd="0" parTransId="{5468DBA2-3410-4B8B-BAEA-845FE98EC024}" sibTransId="{75034B1C-48C5-4CAD-BFC4-07728F2F9D1B}"/>
    <dgm:cxn modelId="{699F9FA4-B274-4469-9A3B-7D8ADBDFDA52}" type="presOf" srcId="{B0C6B1F7-BFF4-453E-A785-0B34A21821FA}" destId="{B0F48C77-7B61-47A1-B67D-680B4D022063}" srcOrd="0" destOrd="0" presId="urn:microsoft.com/office/officeart/2005/8/layout/venn3"/>
    <dgm:cxn modelId="{666D5FB2-4554-4C30-B25B-76E81FBE2266}" type="presOf" srcId="{D9A636D3-3A74-4EA0-80FD-D5ECED4EC4C7}" destId="{63D49460-0CD6-4C4E-AC2A-25197402BE7C}" srcOrd="0" destOrd="0" presId="urn:microsoft.com/office/officeart/2005/8/layout/venn3"/>
    <dgm:cxn modelId="{E4D757C7-DBF8-4938-BAC9-34137560579C}" srcId="{E9E4E0EC-7378-4570-BB01-C842A77530B8}" destId="{D9A636D3-3A74-4EA0-80FD-D5ECED4EC4C7}" srcOrd="1" destOrd="0" parTransId="{EEB5DD42-D169-419F-BBB2-CD4CC2386795}" sibTransId="{6C88DDB7-6E4B-4A59-960D-1A65BF6CCF42}"/>
    <dgm:cxn modelId="{E5937330-EB83-4CDB-A8FC-9AEADA43ED90}" type="presParOf" srcId="{109D3821-BBF8-4963-9FBB-9E287DD34EA0}" destId="{B0F48C77-7B61-47A1-B67D-680B4D022063}" srcOrd="0" destOrd="0" presId="urn:microsoft.com/office/officeart/2005/8/layout/venn3"/>
    <dgm:cxn modelId="{7444506C-0D20-411A-A5C4-2AB7BE83ABA6}" type="presParOf" srcId="{109D3821-BBF8-4963-9FBB-9E287DD34EA0}" destId="{28D9F8B3-E819-4ECF-991F-09D91CFD9C91}" srcOrd="1" destOrd="0" presId="urn:microsoft.com/office/officeart/2005/8/layout/venn3"/>
    <dgm:cxn modelId="{AEB46C13-5EC9-4F8F-8456-0616B0C69FFF}" type="presParOf" srcId="{109D3821-BBF8-4963-9FBB-9E287DD34EA0}" destId="{63D49460-0CD6-4C4E-AC2A-25197402BE7C}" srcOrd="2" destOrd="0" presId="urn:microsoft.com/office/officeart/2005/8/layout/venn3"/>
    <dgm:cxn modelId="{D66F857F-538E-45F1-8ABC-7FC4545BE56C}" type="presParOf" srcId="{109D3821-BBF8-4963-9FBB-9E287DD34EA0}" destId="{D73482E2-DB49-489F-B391-BFB9E33D7D36}" srcOrd="3" destOrd="0" presId="urn:microsoft.com/office/officeart/2005/8/layout/venn3"/>
    <dgm:cxn modelId="{E00AFA13-7CE7-47BF-A238-D0F9FE5C1BAF}" type="presParOf" srcId="{109D3821-BBF8-4963-9FBB-9E287DD34EA0}" destId="{620EFBA6-F0E4-422F-ADAD-058F5F694BC8}" srcOrd="4"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4BCADA6-CF84-408E-BC85-69266BD724FB}"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s-MX"/>
        </a:p>
      </dgm:t>
    </dgm:pt>
    <dgm:pt modelId="{F5371F5A-CFCA-405E-9A98-28FCA395D47A}">
      <dgm:prSet phldrT="[Texto]"/>
      <dgm:spPr/>
      <dgm:t>
        <a:bodyPr/>
        <a:lstStyle/>
        <a:p>
          <a:pPr algn="ctr"/>
          <a:r>
            <a:rPr lang="es-MX" b="1" dirty="0"/>
            <a:t>De la descripción</a:t>
          </a:r>
        </a:p>
      </dgm:t>
    </dgm:pt>
    <dgm:pt modelId="{981B2035-1915-4EC0-8072-0CF2A8C336D7}" type="parTrans" cxnId="{A72A6879-C124-4143-9BBD-3E332DE525A1}">
      <dgm:prSet/>
      <dgm:spPr/>
      <dgm:t>
        <a:bodyPr/>
        <a:lstStyle/>
        <a:p>
          <a:pPr algn="ctr"/>
          <a:endParaRPr lang="es-MX" b="1"/>
        </a:p>
      </dgm:t>
    </dgm:pt>
    <dgm:pt modelId="{14C57938-C676-45A5-9C37-DBDCAA1A4661}" type="sibTrans" cxnId="{A72A6879-C124-4143-9BBD-3E332DE525A1}">
      <dgm:prSet/>
      <dgm:spPr/>
      <dgm:t>
        <a:bodyPr/>
        <a:lstStyle/>
        <a:p>
          <a:pPr algn="ctr"/>
          <a:endParaRPr lang="es-MX" b="1"/>
        </a:p>
      </dgm:t>
    </dgm:pt>
    <dgm:pt modelId="{2FDE0C86-37B8-456B-85ED-56C2EF26B8ED}">
      <dgm:prSet/>
      <dgm:spPr/>
      <dgm:t>
        <a:bodyPr/>
        <a:lstStyle/>
        <a:p>
          <a:pPr algn="ctr"/>
          <a:r>
            <a:rPr lang="es-MX" b="1" dirty="0"/>
            <a:t>Argumentación</a:t>
          </a:r>
        </a:p>
      </dgm:t>
    </dgm:pt>
    <dgm:pt modelId="{C6D99AFB-3741-4912-99C0-55F9C6B8A914}" type="parTrans" cxnId="{D19D3EF8-C9FF-49AE-A03D-0D1EE0417455}">
      <dgm:prSet/>
      <dgm:spPr/>
      <dgm:t>
        <a:bodyPr/>
        <a:lstStyle/>
        <a:p>
          <a:pPr algn="ctr"/>
          <a:endParaRPr lang="es-MX" b="1"/>
        </a:p>
      </dgm:t>
    </dgm:pt>
    <dgm:pt modelId="{186E4E73-0DE1-47D3-A639-58F3237E6942}" type="sibTrans" cxnId="{D19D3EF8-C9FF-49AE-A03D-0D1EE0417455}">
      <dgm:prSet/>
      <dgm:spPr/>
      <dgm:t>
        <a:bodyPr/>
        <a:lstStyle/>
        <a:p>
          <a:pPr algn="ctr"/>
          <a:endParaRPr lang="es-MX" b="1"/>
        </a:p>
      </dgm:t>
    </dgm:pt>
    <dgm:pt modelId="{A4CE5423-8221-4443-92D5-94A97A8EAA9E}">
      <dgm:prSet/>
      <dgm:spPr/>
      <dgm:t>
        <a:bodyPr/>
        <a:lstStyle/>
        <a:p>
          <a:pPr algn="ctr"/>
          <a:r>
            <a:rPr lang="es-MX" b="1" dirty="0"/>
            <a:t>Narración</a:t>
          </a:r>
        </a:p>
      </dgm:t>
    </dgm:pt>
    <dgm:pt modelId="{66B1A0B8-9791-4461-978C-98713F9B56EE}" type="parTrans" cxnId="{DF41A8E7-0741-45AA-8EBD-B02AC28E38FF}">
      <dgm:prSet/>
      <dgm:spPr/>
      <dgm:t>
        <a:bodyPr/>
        <a:lstStyle/>
        <a:p>
          <a:pPr algn="ctr"/>
          <a:endParaRPr lang="es-MX" b="1"/>
        </a:p>
      </dgm:t>
    </dgm:pt>
    <dgm:pt modelId="{E641D688-9B31-4FAE-BB4B-4FF1E0018166}" type="sibTrans" cxnId="{DF41A8E7-0741-45AA-8EBD-B02AC28E38FF}">
      <dgm:prSet/>
      <dgm:spPr/>
      <dgm:t>
        <a:bodyPr/>
        <a:lstStyle/>
        <a:p>
          <a:pPr algn="ctr"/>
          <a:endParaRPr lang="es-MX" b="1"/>
        </a:p>
      </dgm:t>
    </dgm:pt>
    <dgm:pt modelId="{A27A995A-9437-4D42-B201-56C81C94CE92}">
      <dgm:prSet/>
      <dgm:spPr/>
      <dgm:t>
        <a:bodyPr/>
        <a:lstStyle/>
        <a:p>
          <a:pPr algn="ctr"/>
          <a:r>
            <a:rPr lang="es-MX" b="1" dirty="0"/>
            <a:t>Estructuras menores</a:t>
          </a:r>
        </a:p>
      </dgm:t>
    </dgm:pt>
    <dgm:pt modelId="{967045E4-E8B4-4F2F-9936-C2E7D034EFED}" type="parTrans" cxnId="{D4B2629C-C553-46B6-877B-2E46A8DED73A}">
      <dgm:prSet/>
      <dgm:spPr/>
      <dgm:t>
        <a:bodyPr/>
        <a:lstStyle/>
        <a:p>
          <a:pPr algn="ctr"/>
          <a:endParaRPr lang="es-MX" b="1"/>
        </a:p>
      </dgm:t>
    </dgm:pt>
    <dgm:pt modelId="{FD29A152-EC74-49D0-8D84-0FB3CA867BFE}" type="sibTrans" cxnId="{D4B2629C-C553-46B6-877B-2E46A8DED73A}">
      <dgm:prSet/>
      <dgm:spPr/>
      <dgm:t>
        <a:bodyPr/>
        <a:lstStyle/>
        <a:p>
          <a:pPr algn="ctr"/>
          <a:endParaRPr lang="es-MX" b="1"/>
        </a:p>
      </dgm:t>
    </dgm:pt>
    <dgm:pt modelId="{B607509E-BB86-4133-AC95-F863C8FA500B}">
      <dgm:prSet phldrT="[Texto]"/>
      <dgm:spPr/>
      <dgm:t>
        <a:bodyPr/>
        <a:lstStyle/>
        <a:p>
          <a:pPr algn="ctr"/>
          <a:endParaRPr lang="es-MX" b="1" dirty="0"/>
        </a:p>
      </dgm:t>
    </dgm:pt>
    <dgm:pt modelId="{49BA053A-696D-4BDD-B353-C9626AADAF02}" type="parTrans" cxnId="{1C7582B5-40E2-4C80-ACBF-0CA1C99F2EB6}">
      <dgm:prSet/>
      <dgm:spPr/>
      <dgm:t>
        <a:bodyPr/>
        <a:lstStyle/>
        <a:p>
          <a:pPr algn="ctr"/>
          <a:endParaRPr lang="es-MX" b="1"/>
        </a:p>
      </dgm:t>
    </dgm:pt>
    <dgm:pt modelId="{9A49CBC7-3FC9-49A5-A852-10D6C597C57E}" type="sibTrans" cxnId="{1C7582B5-40E2-4C80-ACBF-0CA1C99F2EB6}">
      <dgm:prSet/>
      <dgm:spPr/>
      <dgm:t>
        <a:bodyPr/>
        <a:lstStyle/>
        <a:p>
          <a:pPr algn="ctr"/>
          <a:endParaRPr lang="es-MX" b="1"/>
        </a:p>
      </dgm:t>
    </dgm:pt>
    <dgm:pt modelId="{1B694721-6BC6-45BC-9021-A0163916913E}">
      <dgm:prSet/>
      <dgm:spPr/>
      <dgm:t>
        <a:bodyPr/>
        <a:lstStyle/>
        <a:p>
          <a:pPr algn="ctr"/>
          <a:endParaRPr lang="es-MX" b="1" dirty="0"/>
        </a:p>
      </dgm:t>
    </dgm:pt>
    <dgm:pt modelId="{6C8CB13B-14C4-4CD5-A209-B456C4B34804}" type="parTrans" cxnId="{97F37909-A7A1-4624-B4DF-3644B99243EB}">
      <dgm:prSet/>
      <dgm:spPr/>
      <dgm:t>
        <a:bodyPr/>
        <a:lstStyle/>
        <a:p>
          <a:pPr algn="ctr"/>
          <a:endParaRPr lang="es-MX" b="1"/>
        </a:p>
      </dgm:t>
    </dgm:pt>
    <dgm:pt modelId="{2B247203-8898-4239-BCB0-47F12DF84EE1}" type="sibTrans" cxnId="{97F37909-A7A1-4624-B4DF-3644B99243EB}">
      <dgm:prSet/>
      <dgm:spPr/>
      <dgm:t>
        <a:bodyPr/>
        <a:lstStyle/>
        <a:p>
          <a:pPr algn="ctr"/>
          <a:endParaRPr lang="es-MX" b="1"/>
        </a:p>
      </dgm:t>
    </dgm:pt>
    <dgm:pt modelId="{E2486FAA-12F8-405B-85A7-B0310632115A}">
      <dgm:prSet/>
      <dgm:spPr/>
      <dgm:t>
        <a:bodyPr/>
        <a:lstStyle/>
        <a:p>
          <a:pPr algn="ctr"/>
          <a:endParaRPr lang="es-MX" b="1" dirty="0"/>
        </a:p>
      </dgm:t>
    </dgm:pt>
    <dgm:pt modelId="{8653A6EE-E48C-42E2-BD0E-E84CC03FB5DB}" type="parTrans" cxnId="{38676A88-BFFC-486B-87C9-717A64477C64}">
      <dgm:prSet/>
      <dgm:spPr/>
      <dgm:t>
        <a:bodyPr/>
        <a:lstStyle/>
        <a:p>
          <a:pPr algn="ctr"/>
          <a:endParaRPr lang="es-MX" b="1"/>
        </a:p>
      </dgm:t>
    </dgm:pt>
    <dgm:pt modelId="{0AE62655-B1F9-44B8-8FD1-E3ABA41D9410}" type="sibTrans" cxnId="{38676A88-BFFC-486B-87C9-717A64477C64}">
      <dgm:prSet/>
      <dgm:spPr/>
      <dgm:t>
        <a:bodyPr/>
        <a:lstStyle/>
        <a:p>
          <a:pPr algn="ctr"/>
          <a:endParaRPr lang="es-MX" b="1"/>
        </a:p>
      </dgm:t>
    </dgm:pt>
    <dgm:pt modelId="{1A03C76A-3181-4FC5-A04E-D856EED7B0E0}">
      <dgm:prSet/>
      <dgm:spPr/>
      <dgm:t>
        <a:bodyPr/>
        <a:lstStyle/>
        <a:p>
          <a:pPr algn="ctr"/>
          <a:endParaRPr lang="es-MX" b="1" dirty="0"/>
        </a:p>
      </dgm:t>
    </dgm:pt>
    <dgm:pt modelId="{A4C16DB4-19C7-4882-B0E1-83890F011321}" type="parTrans" cxnId="{A376F115-0C80-4F48-9476-7D428620E909}">
      <dgm:prSet/>
      <dgm:spPr/>
      <dgm:t>
        <a:bodyPr/>
        <a:lstStyle/>
        <a:p>
          <a:pPr algn="ctr"/>
          <a:endParaRPr lang="es-MX" b="1"/>
        </a:p>
      </dgm:t>
    </dgm:pt>
    <dgm:pt modelId="{AB30E7DB-4B5F-4351-BCCD-176BA1B268B3}" type="sibTrans" cxnId="{A376F115-0C80-4F48-9476-7D428620E909}">
      <dgm:prSet/>
      <dgm:spPr/>
      <dgm:t>
        <a:bodyPr/>
        <a:lstStyle/>
        <a:p>
          <a:pPr algn="ctr"/>
          <a:endParaRPr lang="es-MX" b="1"/>
        </a:p>
      </dgm:t>
    </dgm:pt>
    <dgm:pt modelId="{87C1763D-DD73-4B91-99D4-45F99FAF4E0F}" type="pres">
      <dgm:prSet presAssocID="{F4BCADA6-CF84-408E-BC85-69266BD724FB}" presName="cycle" presStyleCnt="0">
        <dgm:presLayoutVars>
          <dgm:dir/>
          <dgm:resizeHandles val="exact"/>
        </dgm:presLayoutVars>
      </dgm:prSet>
      <dgm:spPr/>
    </dgm:pt>
    <dgm:pt modelId="{10C48B16-D30B-43E7-B3A2-4280808A9043}" type="pres">
      <dgm:prSet presAssocID="{F5371F5A-CFCA-405E-9A98-28FCA395D47A}" presName="node" presStyleLbl="node1" presStyleIdx="0" presStyleCnt="4">
        <dgm:presLayoutVars>
          <dgm:bulletEnabled val="1"/>
        </dgm:presLayoutVars>
      </dgm:prSet>
      <dgm:spPr/>
    </dgm:pt>
    <dgm:pt modelId="{C7CCBFD8-9D67-4423-9111-DD59ACE2311A}" type="pres">
      <dgm:prSet presAssocID="{F5371F5A-CFCA-405E-9A98-28FCA395D47A}" presName="spNode" presStyleCnt="0"/>
      <dgm:spPr/>
    </dgm:pt>
    <dgm:pt modelId="{C9B4EEB7-BFED-415E-AC42-B7AB8F6B97BD}" type="pres">
      <dgm:prSet presAssocID="{14C57938-C676-45A5-9C37-DBDCAA1A4661}" presName="sibTrans" presStyleLbl="sibTrans1D1" presStyleIdx="0" presStyleCnt="4"/>
      <dgm:spPr/>
    </dgm:pt>
    <dgm:pt modelId="{A860686F-F79E-4ED0-8B70-7D1356139B09}" type="pres">
      <dgm:prSet presAssocID="{2FDE0C86-37B8-456B-85ED-56C2EF26B8ED}" presName="node" presStyleLbl="node1" presStyleIdx="1" presStyleCnt="4">
        <dgm:presLayoutVars>
          <dgm:bulletEnabled val="1"/>
        </dgm:presLayoutVars>
      </dgm:prSet>
      <dgm:spPr/>
    </dgm:pt>
    <dgm:pt modelId="{27B5E977-9F53-4043-9640-95730D607DE9}" type="pres">
      <dgm:prSet presAssocID="{2FDE0C86-37B8-456B-85ED-56C2EF26B8ED}" presName="spNode" presStyleCnt="0"/>
      <dgm:spPr/>
    </dgm:pt>
    <dgm:pt modelId="{BA12A04B-63A1-4520-964D-084FA15EC8ED}" type="pres">
      <dgm:prSet presAssocID="{186E4E73-0DE1-47D3-A639-58F3237E6942}" presName="sibTrans" presStyleLbl="sibTrans1D1" presStyleIdx="1" presStyleCnt="4"/>
      <dgm:spPr/>
    </dgm:pt>
    <dgm:pt modelId="{9F377076-2467-42C8-8000-DD2CEC8F1143}" type="pres">
      <dgm:prSet presAssocID="{A4CE5423-8221-4443-92D5-94A97A8EAA9E}" presName="node" presStyleLbl="node1" presStyleIdx="2" presStyleCnt="4">
        <dgm:presLayoutVars>
          <dgm:bulletEnabled val="1"/>
        </dgm:presLayoutVars>
      </dgm:prSet>
      <dgm:spPr/>
    </dgm:pt>
    <dgm:pt modelId="{3BB463FB-B22D-4AE5-AA8F-5CB3AAC33D85}" type="pres">
      <dgm:prSet presAssocID="{A4CE5423-8221-4443-92D5-94A97A8EAA9E}" presName="spNode" presStyleCnt="0"/>
      <dgm:spPr/>
    </dgm:pt>
    <dgm:pt modelId="{3CE24413-95CD-4809-8288-6271781D14BF}" type="pres">
      <dgm:prSet presAssocID="{E641D688-9B31-4FAE-BB4B-4FF1E0018166}" presName="sibTrans" presStyleLbl="sibTrans1D1" presStyleIdx="2" presStyleCnt="4"/>
      <dgm:spPr/>
    </dgm:pt>
    <dgm:pt modelId="{011F230E-4215-49F0-9D97-CAECF8C8EFC6}" type="pres">
      <dgm:prSet presAssocID="{A27A995A-9437-4D42-B201-56C81C94CE92}" presName="node" presStyleLbl="node1" presStyleIdx="3" presStyleCnt="4">
        <dgm:presLayoutVars>
          <dgm:bulletEnabled val="1"/>
        </dgm:presLayoutVars>
      </dgm:prSet>
      <dgm:spPr/>
    </dgm:pt>
    <dgm:pt modelId="{8F9EA277-B32E-489F-90AD-3C1A267DFFE7}" type="pres">
      <dgm:prSet presAssocID="{A27A995A-9437-4D42-B201-56C81C94CE92}" presName="spNode" presStyleCnt="0"/>
      <dgm:spPr/>
    </dgm:pt>
    <dgm:pt modelId="{09474BED-0CE6-471D-B7F0-ED02FF1E578D}" type="pres">
      <dgm:prSet presAssocID="{FD29A152-EC74-49D0-8D84-0FB3CA867BFE}" presName="sibTrans" presStyleLbl="sibTrans1D1" presStyleIdx="3" presStyleCnt="4"/>
      <dgm:spPr/>
    </dgm:pt>
  </dgm:ptLst>
  <dgm:cxnLst>
    <dgm:cxn modelId="{97F37909-A7A1-4624-B4DF-3644B99243EB}" srcId="{2FDE0C86-37B8-456B-85ED-56C2EF26B8ED}" destId="{1B694721-6BC6-45BC-9021-A0163916913E}" srcOrd="0" destOrd="0" parTransId="{6C8CB13B-14C4-4CD5-A209-B456C4B34804}" sibTransId="{2B247203-8898-4239-BCB0-47F12DF84EE1}"/>
    <dgm:cxn modelId="{C8312514-7EFC-430A-B1AF-84F991A6079E}" type="presOf" srcId="{14C57938-C676-45A5-9C37-DBDCAA1A4661}" destId="{C9B4EEB7-BFED-415E-AC42-B7AB8F6B97BD}" srcOrd="0" destOrd="0" presId="urn:microsoft.com/office/officeart/2005/8/layout/cycle6"/>
    <dgm:cxn modelId="{A376F115-0C80-4F48-9476-7D428620E909}" srcId="{A27A995A-9437-4D42-B201-56C81C94CE92}" destId="{1A03C76A-3181-4FC5-A04E-D856EED7B0E0}" srcOrd="0" destOrd="0" parTransId="{A4C16DB4-19C7-4882-B0E1-83890F011321}" sibTransId="{AB30E7DB-4B5F-4351-BCCD-176BA1B268B3}"/>
    <dgm:cxn modelId="{12A3E923-67E4-46A1-BBA6-4E5038E6770B}" type="presOf" srcId="{A27A995A-9437-4D42-B201-56C81C94CE92}" destId="{011F230E-4215-49F0-9D97-CAECF8C8EFC6}" srcOrd="0" destOrd="0" presId="urn:microsoft.com/office/officeart/2005/8/layout/cycle6"/>
    <dgm:cxn modelId="{30BEE34E-443B-4618-AB77-93C7EFB94423}" type="presOf" srcId="{B607509E-BB86-4133-AC95-F863C8FA500B}" destId="{10C48B16-D30B-43E7-B3A2-4280808A9043}" srcOrd="0" destOrd="1" presId="urn:microsoft.com/office/officeart/2005/8/layout/cycle6"/>
    <dgm:cxn modelId="{07AE2459-B953-4F7A-B106-9732907C49EE}" type="presOf" srcId="{A4CE5423-8221-4443-92D5-94A97A8EAA9E}" destId="{9F377076-2467-42C8-8000-DD2CEC8F1143}" srcOrd="0" destOrd="0" presId="urn:microsoft.com/office/officeart/2005/8/layout/cycle6"/>
    <dgm:cxn modelId="{9E31575C-5DCD-4665-ABFC-09745717B7EA}" type="presOf" srcId="{1A03C76A-3181-4FC5-A04E-D856EED7B0E0}" destId="{011F230E-4215-49F0-9D97-CAECF8C8EFC6}" srcOrd="0" destOrd="1" presId="urn:microsoft.com/office/officeart/2005/8/layout/cycle6"/>
    <dgm:cxn modelId="{E1160F76-7109-45D5-B347-84E1BA4AF87D}" type="presOf" srcId="{1B694721-6BC6-45BC-9021-A0163916913E}" destId="{A860686F-F79E-4ED0-8B70-7D1356139B09}" srcOrd="0" destOrd="1" presId="urn:microsoft.com/office/officeart/2005/8/layout/cycle6"/>
    <dgm:cxn modelId="{A72A6879-C124-4143-9BBD-3E332DE525A1}" srcId="{F4BCADA6-CF84-408E-BC85-69266BD724FB}" destId="{F5371F5A-CFCA-405E-9A98-28FCA395D47A}" srcOrd="0" destOrd="0" parTransId="{981B2035-1915-4EC0-8072-0CF2A8C336D7}" sibTransId="{14C57938-C676-45A5-9C37-DBDCAA1A4661}"/>
    <dgm:cxn modelId="{38676A88-BFFC-486B-87C9-717A64477C64}" srcId="{A4CE5423-8221-4443-92D5-94A97A8EAA9E}" destId="{E2486FAA-12F8-405B-85A7-B0310632115A}" srcOrd="0" destOrd="0" parTransId="{8653A6EE-E48C-42E2-BD0E-E84CC03FB5DB}" sibTransId="{0AE62655-B1F9-44B8-8FD1-E3ABA41D9410}"/>
    <dgm:cxn modelId="{FBE28F96-354B-4484-A9D0-F5CDD8D52844}" type="presOf" srcId="{2FDE0C86-37B8-456B-85ED-56C2EF26B8ED}" destId="{A860686F-F79E-4ED0-8B70-7D1356139B09}" srcOrd="0" destOrd="0" presId="urn:microsoft.com/office/officeart/2005/8/layout/cycle6"/>
    <dgm:cxn modelId="{D4B2629C-C553-46B6-877B-2E46A8DED73A}" srcId="{F4BCADA6-CF84-408E-BC85-69266BD724FB}" destId="{A27A995A-9437-4D42-B201-56C81C94CE92}" srcOrd="3" destOrd="0" parTransId="{967045E4-E8B4-4F2F-9936-C2E7D034EFED}" sibTransId="{FD29A152-EC74-49D0-8D84-0FB3CA867BFE}"/>
    <dgm:cxn modelId="{1C7582B5-40E2-4C80-ACBF-0CA1C99F2EB6}" srcId="{F5371F5A-CFCA-405E-9A98-28FCA395D47A}" destId="{B607509E-BB86-4133-AC95-F863C8FA500B}" srcOrd="0" destOrd="0" parTransId="{49BA053A-696D-4BDD-B353-C9626AADAF02}" sibTransId="{9A49CBC7-3FC9-49A5-A852-10D6C597C57E}"/>
    <dgm:cxn modelId="{5B1C5EBC-DDFA-4D28-BC2A-12993D5DB33B}" type="presOf" srcId="{E2486FAA-12F8-405B-85A7-B0310632115A}" destId="{9F377076-2467-42C8-8000-DD2CEC8F1143}" srcOrd="0" destOrd="1" presId="urn:microsoft.com/office/officeart/2005/8/layout/cycle6"/>
    <dgm:cxn modelId="{72723BBD-5F13-4AAD-989A-E0E8EF572063}" type="presOf" srcId="{F4BCADA6-CF84-408E-BC85-69266BD724FB}" destId="{87C1763D-DD73-4B91-99D4-45F99FAF4E0F}" srcOrd="0" destOrd="0" presId="urn:microsoft.com/office/officeart/2005/8/layout/cycle6"/>
    <dgm:cxn modelId="{6CF99CBF-8479-4EAB-849E-55CFCC3A113E}" type="presOf" srcId="{186E4E73-0DE1-47D3-A639-58F3237E6942}" destId="{BA12A04B-63A1-4520-964D-084FA15EC8ED}" srcOrd="0" destOrd="0" presId="urn:microsoft.com/office/officeart/2005/8/layout/cycle6"/>
    <dgm:cxn modelId="{7DFE77CE-90E2-46CB-A438-00B6B623CCE2}" type="presOf" srcId="{FD29A152-EC74-49D0-8D84-0FB3CA867BFE}" destId="{09474BED-0CE6-471D-B7F0-ED02FF1E578D}" srcOrd="0" destOrd="0" presId="urn:microsoft.com/office/officeart/2005/8/layout/cycle6"/>
    <dgm:cxn modelId="{DF41A8E7-0741-45AA-8EBD-B02AC28E38FF}" srcId="{F4BCADA6-CF84-408E-BC85-69266BD724FB}" destId="{A4CE5423-8221-4443-92D5-94A97A8EAA9E}" srcOrd="2" destOrd="0" parTransId="{66B1A0B8-9791-4461-978C-98713F9B56EE}" sibTransId="{E641D688-9B31-4FAE-BB4B-4FF1E0018166}"/>
    <dgm:cxn modelId="{D19D3EF8-C9FF-49AE-A03D-0D1EE0417455}" srcId="{F4BCADA6-CF84-408E-BC85-69266BD724FB}" destId="{2FDE0C86-37B8-456B-85ED-56C2EF26B8ED}" srcOrd="1" destOrd="0" parTransId="{C6D99AFB-3741-4912-99C0-55F9C6B8A914}" sibTransId="{186E4E73-0DE1-47D3-A639-58F3237E6942}"/>
    <dgm:cxn modelId="{5F6E58F8-E8C7-40C6-BBEF-66805AD97225}" type="presOf" srcId="{E641D688-9B31-4FAE-BB4B-4FF1E0018166}" destId="{3CE24413-95CD-4809-8288-6271781D14BF}" srcOrd="0" destOrd="0" presId="urn:microsoft.com/office/officeart/2005/8/layout/cycle6"/>
    <dgm:cxn modelId="{7BA852FE-1243-481F-AC06-BFB2EFFE999B}" type="presOf" srcId="{F5371F5A-CFCA-405E-9A98-28FCA395D47A}" destId="{10C48B16-D30B-43E7-B3A2-4280808A9043}" srcOrd="0" destOrd="0" presId="urn:microsoft.com/office/officeart/2005/8/layout/cycle6"/>
    <dgm:cxn modelId="{6AB7371E-0DF3-4652-AE5E-380E363481BB}" type="presParOf" srcId="{87C1763D-DD73-4B91-99D4-45F99FAF4E0F}" destId="{10C48B16-D30B-43E7-B3A2-4280808A9043}" srcOrd="0" destOrd="0" presId="urn:microsoft.com/office/officeart/2005/8/layout/cycle6"/>
    <dgm:cxn modelId="{5A261273-B671-4B60-9AC4-70B71E427E59}" type="presParOf" srcId="{87C1763D-DD73-4B91-99D4-45F99FAF4E0F}" destId="{C7CCBFD8-9D67-4423-9111-DD59ACE2311A}" srcOrd="1" destOrd="0" presId="urn:microsoft.com/office/officeart/2005/8/layout/cycle6"/>
    <dgm:cxn modelId="{E9A40B4C-C6CE-45EE-BF22-2B5C305BA845}" type="presParOf" srcId="{87C1763D-DD73-4B91-99D4-45F99FAF4E0F}" destId="{C9B4EEB7-BFED-415E-AC42-B7AB8F6B97BD}" srcOrd="2" destOrd="0" presId="urn:microsoft.com/office/officeart/2005/8/layout/cycle6"/>
    <dgm:cxn modelId="{B2CAA00F-0A7E-4A5E-92A5-341E62AAECB0}" type="presParOf" srcId="{87C1763D-DD73-4B91-99D4-45F99FAF4E0F}" destId="{A860686F-F79E-4ED0-8B70-7D1356139B09}" srcOrd="3" destOrd="0" presId="urn:microsoft.com/office/officeart/2005/8/layout/cycle6"/>
    <dgm:cxn modelId="{8216E2D5-4CE1-4834-8CEC-B099D6C297C0}" type="presParOf" srcId="{87C1763D-DD73-4B91-99D4-45F99FAF4E0F}" destId="{27B5E977-9F53-4043-9640-95730D607DE9}" srcOrd="4" destOrd="0" presId="urn:microsoft.com/office/officeart/2005/8/layout/cycle6"/>
    <dgm:cxn modelId="{42848589-7EC8-4B7A-875A-E61A7C600104}" type="presParOf" srcId="{87C1763D-DD73-4B91-99D4-45F99FAF4E0F}" destId="{BA12A04B-63A1-4520-964D-084FA15EC8ED}" srcOrd="5" destOrd="0" presId="urn:microsoft.com/office/officeart/2005/8/layout/cycle6"/>
    <dgm:cxn modelId="{D3AE3983-912E-4085-A754-54E9125DFCD1}" type="presParOf" srcId="{87C1763D-DD73-4B91-99D4-45F99FAF4E0F}" destId="{9F377076-2467-42C8-8000-DD2CEC8F1143}" srcOrd="6" destOrd="0" presId="urn:microsoft.com/office/officeart/2005/8/layout/cycle6"/>
    <dgm:cxn modelId="{1F0BB490-8681-4A4D-989D-D7FE7111502F}" type="presParOf" srcId="{87C1763D-DD73-4B91-99D4-45F99FAF4E0F}" destId="{3BB463FB-B22D-4AE5-AA8F-5CB3AAC33D85}" srcOrd="7" destOrd="0" presId="urn:microsoft.com/office/officeart/2005/8/layout/cycle6"/>
    <dgm:cxn modelId="{A3215C12-B1D2-4BEF-950F-867768E49A5F}" type="presParOf" srcId="{87C1763D-DD73-4B91-99D4-45F99FAF4E0F}" destId="{3CE24413-95CD-4809-8288-6271781D14BF}" srcOrd="8" destOrd="0" presId="urn:microsoft.com/office/officeart/2005/8/layout/cycle6"/>
    <dgm:cxn modelId="{495E6287-0960-4F58-A3F7-63DE6B2C50E2}" type="presParOf" srcId="{87C1763D-DD73-4B91-99D4-45F99FAF4E0F}" destId="{011F230E-4215-49F0-9D97-CAECF8C8EFC6}" srcOrd="9" destOrd="0" presId="urn:microsoft.com/office/officeart/2005/8/layout/cycle6"/>
    <dgm:cxn modelId="{7015DDBF-1495-4053-B613-29BF172BEC33}" type="presParOf" srcId="{87C1763D-DD73-4B91-99D4-45F99FAF4E0F}" destId="{8F9EA277-B32E-489F-90AD-3C1A267DFFE7}" srcOrd="10" destOrd="0" presId="urn:microsoft.com/office/officeart/2005/8/layout/cycle6"/>
    <dgm:cxn modelId="{16036986-F2F6-4E42-B72A-8F3BA13123F5}" type="presParOf" srcId="{87C1763D-DD73-4B91-99D4-45F99FAF4E0F}" destId="{09474BED-0CE6-471D-B7F0-ED02FF1E578D}"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CE3F913-791C-4F73-9CCC-CA8086A46A7B}"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s-MX"/>
        </a:p>
      </dgm:t>
    </dgm:pt>
    <dgm:pt modelId="{42553367-71F0-4E95-AB1F-605CD3601EB0}">
      <dgm:prSet phldrT="[Texto]"/>
      <dgm:spPr/>
      <dgm:t>
        <a:bodyPr/>
        <a:lstStyle/>
        <a:p>
          <a:r>
            <a:rPr lang="es-MX" dirty="0"/>
            <a:t>Párrafo</a:t>
          </a:r>
        </a:p>
      </dgm:t>
    </dgm:pt>
    <dgm:pt modelId="{F7BE431A-CC0E-4F87-AACF-1BAAD34DF095}" type="parTrans" cxnId="{26741EDE-DC14-4132-87F1-816C7E20F8F2}">
      <dgm:prSet/>
      <dgm:spPr/>
      <dgm:t>
        <a:bodyPr/>
        <a:lstStyle/>
        <a:p>
          <a:endParaRPr lang="es-MX"/>
        </a:p>
      </dgm:t>
    </dgm:pt>
    <dgm:pt modelId="{FEE2C078-5DFB-4E8D-AC00-4A4718335B93}" type="sibTrans" cxnId="{26741EDE-DC14-4132-87F1-816C7E20F8F2}">
      <dgm:prSet/>
      <dgm:spPr/>
      <dgm:t>
        <a:bodyPr/>
        <a:lstStyle/>
        <a:p>
          <a:endParaRPr lang="es-MX"/>
        </a:p>
      </dgm:t>
    </dgm:pt>
    <dgm:pt modelId="{442EECC3-B208-4E84-9D1E-B8200136A089}">
      <dgm:prSet phldrT="[Texto]"/>
      <dgm:spPr/>
      <dgm:t>
        <a:bodyPr/>
        <a:lstStyle/>
        <a:p>
          <a:r>
            <a:rPr lang="es-MX" dirty="0"/>
            <a:t>Conjunto de palabras que expresan una idea o un argumento.</a:t>
          </a:r>
        </a:p>
      </dgm:t>
    </dgm:pt>
    <dgm:pt modelId="{49D60F35-F198-4D74-B6D3-57F876861691}" type="parTrans" cxnId="{50E7ABBA-4FA1-4216-8EEC-70C0D09459EA}">
      <dgm:prSet/>
      <dgm:spPr/>
      <dgm:t>
        <a:bodyPr/>
        <a:lstStyle/>
        <a:p>
          <a:endParaRPr lang="es-MX"/>
        </a:p>
      </dgm:t>
    </dgm:pt>
    <dgm:pt modelId="{730BEB84-53FA-45A7-97C0-8A1A85390CF4}" type="sibTrans" cxnId="{50E7ABBA-4FA1-4216-8EEC-70C0D09459EA}">
      <dgm:prSet/>
      <dgm:spPr/>
      <dgm:t>
        <a:bodyPr/>
        <a:lstStyle/>
        <a:p>
          <a:endParaRPr lang="es-MX"/>
        </a:p>
      </dgm:t>
    </dgm:pt>
    <dgm:pt modelId="{DD7CD1D6-F1AC-4771-835F-338AB35F63AF}">
      <dgm:prSet phldrT="[Texto]"/>
      <dgm:spPr/>
      <dgm:t>
        <a:bodyPr/>
        <a:lstStyle/>
        <a:p>
          <a:r>
            <a:rPr lang="es-MX" dirty="0"/>
            <a:t>Es la unidad mínima de un texto.</a:t>
          </a:r>
        </a:p>
      </dgm:t>
    </dgm:pt>
    <dgm:pt modelId="{BABE437E-E3E1-4645-9CD3-D6BDA4AA874D}" type="parTrans" cxnId="{46B38781-78FD-4AC7-BD7A-9BA4F7F9B225}">
      <dgm:prSet/>
      <dgm:spPr/>
      <dgm:t>
        <a:bodyPr/>
        <a:lstStyle/>
        <a:p>
          <a:endParaRPr lang="es-MX"/>
        </a:p>
      </dgm:t>
    </dgm:pt>
    <dgm:pt modelId="{205915A5-8C5B-4004-BA2A-DA102A11BB57}" type="sibTrans" cxnId="{46B38781-78FD-4AC7-BD7A-9BA4F7F9B225}">
      <dgm:prSet/>
      <dgm:spPr/>
      <dgm:t>
        <a:bodyPr/>
        <a:lstStyle/>
        <a:p>
          <a:endParaRPr lang="es-MX"/>
        </a:p>
      </dgm:t>
    </dgm:pt>
    <dgm:pt modelId="{A174C016-83C8-4E59-9B45-493AAF9C793A}" type="pres">
      <dgm:prSet presAssocID="{3CE3F913-791C-4F73-9CCC-CA8086A46A7B}" presName="Name0" presStyleCnt="0">
        <dgm:presLayoutVars>
          <dgm:dir/>
          <dgm:animLvl val="lvl"/>
          <dgm:resizeHandles val="exact"/>
        </dgm:presLayoutVars>
      </dgm:prSet>
      <dgm:spPr/>
    </dgm:pt>
    <dgm:pt modelId="{13C64E89-2D42-4089-9A2F-81A4AAE5DFB9}" type="pres">
      <dgm:prSet presAssocID="{42553367-71F0-4E95-AB1F-605CD3601EB0}" presName="composite" presStyleCnt="0"/>
      <dgm:spPr/>
    </dgm:pt>
    <dgm:pt modelId="{3183770E-0976-48DF-A16B-39FDD7AE4E47}" type="pres">
      <dgm:prSet presAssocID="{42553367-71F0-4E95-AB1F-605CD3601EB0}" presName="parTx" presStyleLbl="alignNode1" presStyleIdx="0" presStyleCnt="1">
        <dgm:presLayoutVars>
          <dgm:chMax val="0"/>
          <dgm:chPref val="0"/>
          <dgm:bulletEnabled val="1"/>
        </dgm:presLayoutVars>
      </dgm:prSet>
      <dgm:spPr/>
    </dgm:pt>
    <dgm:pt modelId="{92FE5378-7662-4FA6-B74E-2BD9179D2C7A}" type="pres">
      <dgm:prSet presAssocID="{42553367-71F0-4E95-AB1F-605CD3601EB0}" presName="desTx" presStyleLbl="alignAccFollowNode1" presStyleIdx="0" presStyleCnt="1">
        <dgm:presLayoutVars>
          <dgm:bulletEnabled val="1"/>
        </dgm:presLayoutVars>
      </dgm:prSet>
      <dgm:spPr/>
    </dgm:pt>
  </dgm:ptLst>
  <dgm:cxnLst>
    <dgm:cxn modelId="{A099D450-7A79-4DBF-8C4C-7FF4C7AED4B0}" type="presOf" srcId="{3CE3F913-791C-4F73-9CCC-CA8086A46A7B}" destId="{A174C016-83C8-4E59-9B45-493AAF9C793A}" srcOrd="0" destOrd="0" presId="urn:microsoft.com/office/officeart/2005/8/layout/hList1"/>
    <dgm:cxn modelId="{8F33EE70-8069-4B0C-8EE3-2F1BC48D030B}" type="presOf" srcId="{42553367-71F0-4E95-AB1F-605CD3601EB0}" destId="{3183770E-0976-48DF-A16B-39FDD7AE4E47}" srcOrd="0" destOrd="0" presId="urn:microsoft.com/office/officeart/2005/8/layout/hList1"/>
    <dgm:cxn modelId="{46B38781-78FD-4AC7-BD7A-9BA4F7F9B225}" srcId="{42553367-71F0-4E95-AB1F-605CD3601EB0}" destId="{DD7CD1D6-F1AC-4771-835F-338AB35F63AF}" srcOrd="1" destOrd="0" parTransId="{BABE437E-E3E1-4645-9CD3-D6BDA4AA874D}" sibTransId="{205915A5-8C5B-4004-BA2A-DA102A11BB57}"/>
    <dgm:cxn modelId="{2CDBE88A-7C2D-43C6-8B1A-29BA09C258E1}" type="presOf" srcId="{DD7CD1D6-F1AC-4771-835F-338AB35F63AF}" destId="{92FE5378-7662-4FA6-B74E-2BD9179D2C7A}" srcOrd="0" destOrd="1" presId="urn:microsoft.com/office/officeart/2005/8/layout/hList1"/>
    <dgm:cxn modelId="{50E7ABBA-4FA1-4216-8EEC-70C0D09459EA}" srcId="{42553367-71F0-4E95-AB1F-605CD3601EB0}" destId="{442EECC3-B208-4E84-9D1E-B8200136A089}" srcOrd="0" destOrd="0" parTransId="{49D60F35-F198-4D74-B6D3-57F876861691}" sibTransId="{730BEB84-53FA-45A7-97C0-8A1A85390CF4}"/>
    <dgm:cxn modelId="{FFA4D7CB-1630-48D3-9E9A-FEDCC9708507}" type="presOf" srcId="{442EECC3-B208-4E84-9D1E-B8200136A089}" destId="{92FE5378-7662-4FA6-B74E-2BD9179D2C7A}" srcOrd="0" destOrd="0" presId="urn:microsoft.com/office/officeart/2005/8/layout/hList1"/>
    <dgm:cxn modelId="{26741EDE-DC14-4132-87F1-816C7E20F8F2}" srcId="{3CE3F913-791C-4F73-9CCC-CA8086A46A7B}" destId="{42553367-71F0-4E95-AB1F-605CD3601EB0}" srcOrd="0" destOrd="0" parTransId="{F7BE431A-CC0E-4F87-AACF-1BAAD34DF095}" sibTransId="{FEE2C078-5DFB-4E8D-AC00-4A4718335B93}"/>
    <dgm:cxn modelId="{574FA990-9DDD-494A-8FEA-B901C8918C03}" type="presParOf" srcId="{A174C016-83C8-4E59-9B45-493AAF9C793A}" destId="{13C64E89-2D42-4089-9A2F-81A4AAE5DFB9}" srcOrd="0" destOrd="0" presId="urn:microsoft.com/office/officeart/2005/8/layout/hList1"/>
    <dgm:cxn modelId="{731F40BA-44E4-422D-8A11-3F77851B42CC}" type="presParOf" srcId="{13C64E89-2D42-4089-9A2F-81A4AAE5DFB9}" destId="{3183770E-0976-48DF-A16B-39FDD7AE4E47}" srcOrd="0" destOrd="0" presId="urn:microsoft.com/office/officeart/2005/8/layout/hList1"/>
    <dgm:cxn modelId="{4BAD5E75-582C-4BD6-A82E-C59856327F8B}" type="presParOf" srcId="{13C64E89-2D42-4089-9A2F-81A4AAE5DFB9}" destId="{92FE5378-7662-4FA6-B74E-2BD9179D2C7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80F8A4E-DBEB-4C19-A6A8-59EBE09A8AF7}" type="doc">
      <dgm:prSet loTypeId="urn:microsoft.com/office/officeart/2005/8/layout/hList3" loCatId="list" qsTypeId="urn:microsoft.com/office/officeart/2005/8/quickstyle/simple5" qsCatId="simple" csTypeId="urn:microsoft.com/office/officeart/2005/8/colors/accent5_1" csCatId="accent5" phldr="1"/>
      <dgm:spPr/>
      <dgm:t>
        <a:bodyPr/>
        <a:lstStyle/>
        <a:p>
          <a:endParaRPr lang="es-MX"/>
        </a:p>
      </dgm:t>
    </dgm:pt>
    <dgm:pt modelId="{DBABE961-F928-4A65-AD7B-D06A83DBFCB0}">
      <dgm:prSet phldrT="[Texto]"/>
      <dgm:spPr/>
      <dgm:t>
        <a:bodyPr/>
        <a:lstStyle/>
        <a:p>
          <a:r>
            <a:rPr lang="es-MX" dirty="0"/>
            <a:t>Oración Simple</a:t>
          </a:r>
        </a:p>
      </dgm:t>
    </dgm:pt>
    <dgm:pt modelId="{D665AA19-A614-48EA-91F9-B456185AC9AA}" type="parTrans" cxnId="{5A74E678-1328-4CAE-8947-3A7C90FE0583}">
      <dgm:prSet/>
      <dgm:spPr/>
      <dgm:t>
        <a:bodyPr/>
        <a:lstStyle/>
        <a:p>
          <a:endParaRPr lang="es-MX"/>
        </a:p>
      </dgm:t>
    </dgm:pt>
    <dgm:pt modelId="{63B27782-73DD-4B64-8731-AFC9CB2679B7}" type="sibTrans" cxnId="{5A74E678-1328-4CAE-8947-3A7C90FE0583}">
      <dgm:prSet/>
      <dgm:spPr/>
      <dgm:t>
        <a:bodyPr/>
        <a:lstStyle/>
        <a:p>
          <a:endParaRPr lang="es-MX"/>
        </a:p>
      </dgm:t>
    </dgm:pt>
    <dgm:pt modelId="{5FB90941-9ECB-4A7B-9852-BA371BB35A07}">
      <dgm:prSet phldrT="[Texto]"/>
      <dgm:spPr/>
      <dgm:t>
        <a:bodyPr/>
        <a:lstStyle/>
        <a:p>
          <a:r>
            <a:rPr lang="es-MX" dirty="0"/>
            <a:t>Sujeto</a:t>
          </a:r>
        </a:p>
      </dgm:t>
    </dgm:pt>
    <dgm:pt modelId="{2072FB5E-175F-4F17-AAA6-25B731528669}" type="parTrans" cxnId="{4B39DE85-37BF-433C-9CAF-AC7E42870BCA}">
      <dgm:prSet/>
      <dgm:spPr/>
      <dgm:t>
        <a:bodyPr/>
        <a:lstStyle/>
        <a:p>
          <a:endParaRPr lang="es-MX"/>
        </a:p>
      </dgm:t>
    </dgm:pt>
    <dgm:pt modelId="{31C16F5E-131B-4914-A2F3-925D2E28E2AC}" type="sibTrans" cxnId="{4B39DE85-37BF-433C-9CAF-AC7E42870BCA}">
      <dgm:prSet/>
      <dgm:spPr/>
      <dgm:t>
        <a:bodyPr/>
        <a:lstStyle/>
        <a:p>
          <a:endParaRPr lang="es-MX"/>
        </a:p>
      </dgm:t>
    </dgm:pt>
    <dgm:pt modelId="{877CB607-7A6A-46A2-8BD2-B7F421BFF04C}">
      <dgm:prSet phldrT="[Texto]"/>
      <dgm:spPr/>
      <dgm:t>
        <a:bodyPr/>
        <a:lstStyle/>
        <a:p>
          <a:r>
            <a:rPr lang="es-MX" dirty="0"/>
            <a:t>Es la cosa, suceso o persona de quien se habla.</a:t>
          </a:r>
        </a:p>
      </dgm:t>
    </dgm:pt>
    <dgm:pt modelId="{5AB2D369-9876-4197-8712-27C5B430DB8D}" type="parTrans" cxnId="{85EEBEE9-1FE9-4F0C-9139-8F403B5FFE26}">
      <dgm:prSet/>
      <dgm:spPr/>
      <dgm:t>
        <a:bodyPr/>
        <a:lstStyle/>
        <a:p>
          <a:endParaRPr lang="es-MX"/>
        </a:p>
      </dgm:t>
    </dgm:pt>
    <dgm:pt modelId="{DC0D92D4-2066-4908-BBCF-2D2E2D2B27B9}" type="sibTrans" cxnId="{85EEBEE9-1FE9-4F0C-9139-8F403B5FFE26}">
      <dgm:prSet/>
      <dgm:spPr/>
      <dgm:t>
        <a:bodyPr/>
        <a:lstStyle/>
        <a:p>
          <a:endParaRPr lang="es-MX"/>
        </a:p>
      </dgm:t>
    </dgm:pt>
    <dgm:pt modelId="{81099E11-0219-41FF-B9C0-360F7C5012AC}">
      <dgm:prSet phldrT="[Texto]"/>
      <dgm:spPr/>
      <dgm:t>
        <a:bodyPr/>
        <a:lstStyle/>
        <a:p>
          <a:pPr defTabSz="1377950">
            <a:lnSpc>
              <a:spcPct val="90000"/>
            </a:lnSpc>
            <a:spcBef>
              <a:spcPct val="0"/>
            </a:spcBef>
            <a:spcAft>
              <a:spcPct val="35000"/>
            </a:spcAft>
          </a:pPr>
          <a:r>
            <a:rPr lang="es-MX" dirty="0"/>
            <a:t>Predicado</a:t>
          </a:r>
        </a:p>
      </dgm:t>
    </dgm:pt>
    <dgm:pt modelId="{567CF16E-6690-4477-B980-421B461F44EE}" type="parTrans" cxnId="{14E97DC1-1621-4B93-86B1-4EE5D2A9132F}">
      <dgm:prSet/>
      <dgm:spPr/>
      <dgm:t>
        <a:bodyPr/>
        <a:lstStyle/>
        <a:p>
          <a:endParaRPr lang="es-MX"/>
        </a:p>
      </dgm:t>
    </dgm:pt>
    <dgm:pt modelId="{989C40A8-5339-4744-805A-17A0F3956037}" type="sibTrans" cxnId="{14E97DC1-1621-4B93-86B1-4EE5D2A9132F}">
      <dgm:prSet/>
      <dgm:spPr/>
      <dgm:t>
        <a:bodyPr/>
        <a:lstStyle/>
        <a:p>
          <a:endParaRPr lang="es-MX"/>
        </a:p>
      </dgm:t>
    </dgm:pt>
    <dgm:pt modelId="{B4FA69A6-EFFE-4C99-B3BC-552EC5D79433}">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dirty="0"/>
            <a:t>Es lo que se dice del sujeto.</a:t>
          </a:r>
        </a:p>
      </dgm:t>
    </dgm:pt>
    <dgm:pt modelId="{7020B51D-C220-4223-9417-4A16E29BE912}" type="parTrans" cxnId="{2E06E8A5-7C30-4A47-BC8B-7C67C64BFA69}">
      <dgm:prSet/>
      <dgm:spPr/>
      <dgm:t>
        <a:bodyPr/>
        <a:lstStyle/>
        <a:p>
          <a:endParaRPr lang="es-MX"/>
        </a:p>
      </dgm:t>
    </dgm:pt>
    <dgm:pt modelId="{73EFFD9A-D35A-4F77-A47F-F828ECCA01F1}" type="sibTrans" cxnId="{2E06E8A5-7C30-4A47-BC8B-7C67C64BFA69}">
      <dgm:prSet/>
      <dgm:spPr/>
      <dgm:t>
        <a:bodyPr/>
        <a:lstStyle/>
        <a:p>
          <a:endParaRPr lang="es-MX"/>
        </a:p>
      </dgm:t>
    </dgm:pt>
    <dgm:pt modelId="{0CB80D6F-94A5-4126-85DD-F0996516ABF1}">
      <dgm:prSet phldrT="[Texto]" phldr="1"/>
      <dgm:spPr/>
      <dgm:t>
        <a:bodyPr/>
        <a:lstStyle/>
        <a:p>
          <a:endParaRPr lang="es-MX"/>
        </a:p>
      </dgm:t>
    </dgm:pt>
    <dgm:pt modelId="{279E21BA-A8DF-4FB4-A608-D523C85CBF0E}" type="parTrans" cxnId="{F5BA6255-CA94-4BBB-B721-18DAD217006A}">
      <dgm:prSet/>
      <dgm:spPr/>
      <dgm:t>
        <a:bodyPr/>
        <a:lstStyle/>
        <a:p>
          <a:endParaRPr lang="es-MX"/>
        </a:p>
      </dgm:t>
    </dgm:pt>
    <dgm:pt modelId="{883E8D52-1724-455E-8759-845201A4273A}" type="sibTrans" cxnId="{F5BA6255-CA94-4BBB-B721-18DAD217006A}">
      <dgm:prSet/>
      <dgm:spPr/>
      <dgm:t>
        <a:bodyPr/>
        <a:lstStyle/>
        <a:p>
          <a:endParaRPr lang="es-MX"/>
        </a:p>
      </dgm:t>
    </dgm:pt>
    <dgm:pt modelId="{2EFF8D4C-6EC7-4FBE-8F43-10734323806F}">
      <dgm:prSet phldrT="[Texto]" phldr="1"/>
      <dgm:spPr/>
      <dgm:t>
        <a:bodyPr/>
        <a:lstStyle/>
        <a:p>
          <a:endParaRPr lang="es-MX"/>
        </a:p>
      </dgm:t>
    </dgm:pt>
    <dgm:pt modelId="{97BBA2A6-C3D8-4E5A-9508-688CC94FD9EA}" type="parTrans" cxnId="{E00C4296-3A53-4CAE-A7D3-BA2084686299}">
      <dgm:prSet/>
      <dgm:spPr/>
      <dgm:t>
        <a:bodyPr/>
        <a:lstStyle/>
        <a:p>
          <a:endParaRPr lang="es-MX"/>
        </a:p>
      </dgm:t>
    </dgm:pt>
    <dgm:pt modelId="{0CCBFFA4-32FD-4C9F-AFC1-545F59A444B3}" type="sibTrans" cxnId="{E00C4296-3A53-4CAE-A7D3-BA2084686299}">
      <dgm:prSet/>
      <dgm:spPr/>
      <dgm:t>
        <a:bodyPr/>
        <a:lstStyle/>
        <a:p>
          <a:endParaRPr lang="es-MX"/>
        </a:p>
      </dgm:t>
    </dgm:pt>
    <dgm:pt modelId="{D76180AE-A487-4E3D-8AA6-40C0F5A47AA7}">
      <dgm:prSet phldrT="[Texto]" phldr="1"/>
      <dgm:spPr/>
      <dgm:t>
        <a:bodyPr/>
        <a:lstStyle/>
        <a:p>
          <a:endParaRPr lang="es-MX"/>
        </a:p>
      </dgm:t>
    </dgm:pt>
    <dgm:pt modelId="{1F0BA105-BB3B-49E4-B33E-9769494BAC85}" type="parTrans" cxnId="{B46872A3-B4D0-49B4-9BA1-0DB0D6886E57}">
      <dgm:prSet/>
      <dgm:spPr/>
      <dgm:t>
        <a:bodyPr/>
        <a:lstStyle/>
        <a:p>
          <a:endParaRPr lang="es-MX"/>
        </a:p>
      </dgm:t>
    </dgm:pt>
    <dgm:pt modelId="{BACD75A5-F431-483F-8EFD-AA8658822F45}" type="sibTrans" cxnId="{B46872A3-B4D0-49B4-9BA1-0DB0D6886E57}">
      <dgm:prSet/>
      <dgm:spPr/>
      <dgm:t>
        <a:bodyPr/>
        <a:lstStyle/>
        <a:p>
          <a:endParaRPr lang="es-MX"/>
        </a:p>
      </dgm:t>
    </dgm:pt>
    <dgm:pt modelId="{C33C5779-439A-4303-8238-648F2FCF2A14}">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dirty="0"/>
            <a:t>El verbo es la palabra que expresa la acción, existencia, consecución, condición o estado del sujeto.</a:t>
          </a:r>
        </a:p>
      </dgm:t>
    </dgm:pt>
    <dgm:pt modelId="{0DB1A3F1-7080-4811-B29D-EDFB9D99B31C}" type="parTrans" cxnId="{1FF0A2DF-97AB-46B2-9B17-C6C833FD4649}">
      <dgm:prSet/>
      <dgm:spPr/>
      <dgm:t>
        <a:bodyPr/>
        <a:lstStyle/>
        <a:p>
          <a:endParaRPr lang="es-MX"/>
        </a:p>
      </dgm:t>
    </dgm:pt>
    <dgm:pt modelId="{81C33179-1FBC-4951-AFB4-8C4E25443211}" type="sibTrans" cxnId="{1FF0A2DF-97AB-46B2-9B17-C6C833FD4649}">
      <dgm:prSet/>
      <dgm:spPr/>
      <dgm:t>
        <a:bodyPr/>
        <a:lstStyle/>
        <a:p>
          <a:endParaRPr lang="es-MX"/>
        </a:p>
      </dgm:t>
    </dgm:pt>
    <dgm:pt modelId="{F5077098-909B-448A-98D3-91377EDAE66D}" type="pres">
      <dgm:prSet presAssocID="{480F8A4E-DBEB-4C19-A6A8-59EBE09A8AF7}" presName="composite" presStyleCnt="0">
        <dgm:presLayoutVars>
          <dgm:chMax val="1"/>
          <dgm:dir/>
          <dgm:resizeHandles val="exact"/>
        </dgm:presLayoutVars>
      </dgm:prSet>
      <dgm:spPr/>
    </dgm:pt>
    <dgm:pt modelId="{D482BB6C-398A-4119-8AB0-7798CFD6D16A}" type="pres">
      <dgm:prSet presAssocID="{DBABE961-F928-4A65-AD7B-D06A83DBFCB0}" presName="roof" presStyleLbl="dkBgShp" presStyleIdx="0" presStyleCnt="2" custLinFactNeighborX="-1109"/>
      <dgm:spPr/>
    </dgm:pt>
    <dgm:pt modelId="{E4936AFB-9809-4244-A1E5-3A4AB47ABDE4}" type="pres">
      <dgm:prSet presAssocID="{DBABE961-F928-4A65-AD7B-D06A83DBFCB0}" presName="pillars" presStyleCnt="0"/>
      <dgm:spPr/>
    </dgm:pt>
    <dgm:pt modelId="{9238ED46-A62A-4558-A460-7BC5FCF62DC7}" type="pres">
      <dgm:prSet presAssocID="{DBABE961-F928-4A65-AD7B-D06A83DBFCB0}" presName="pillar1" presStyleLbl="node1" presStyleIdx="0" presStyleCnt="2">
        <dgm:presLayoutVars>
          <dgm:bulletEnabled val="1"/>
        </dgm:presLayoutVars>
      </dgm:prSet>
      <dgm:spPr/>
    </dgm:pt>
    <dgm:pt modelId="{0FB24E0B-01F3-4A01-B7FB-A3A6625F0E16}" type="pres">
      <dgm:prSet presAssocID="{81099E11-0219-41FF-B9C0-360F7C5012AC}" presName="pillarX" presStyleLbl="node1" presStyleIdx="1" presStyleCnt="2">
        <dgm:presLayoutVars>
          <dgm:bulletEnabled val="1"/>
        </dgm:presLayoutVars>
      </dgm:prSet>
      <dgm:spPr/>
    </dgm:pt>
    <dgm:pt modelId="{4C539E9B-DAA8-4C03-9C57-D2764C1F5079}" type="pres">
      <dgm:prSet presAssocID="{DBABE961-F928-4A65-AD7B-D06A83DBFCB0}" presName="base" presStyleLbl="dkBgShp" presStyleIdx="1" presStyleCnt="2"/>
      <dgm:spPr/>
    </dgm:pt>
  </dgm:ptLst>
  <dgm:cxnLst>
    <dgm:cxn modelId="{60FE0D1C-56FB-4EF2-9C7B-A8B68C8DA74E}" type="presOf" srcId="{877CB607-7A6A-46A2-8BD2-B7F421BFF04C}" destId="{9238ED46-A62A-4558-A460-7BC5FCF62DC7}" srcOrd="0" destOrd="1" presId="urn:microsoft.com/office/officeart/2005/8/layout/hList3"/>
    <dgm:cxn modelId="{08DC6F32-80DE-45D2-B08B-1C6C99F35C41}" type="presOf" srcId="{C33C5779-439A-4303-8238-648F2FCF2A14}" destId="{0FB24E0B-01F3-4A01-B7FB-A3A6625F0E16}" srcOrd="0" destOrd="2" presId="urn:microsoft.com/office/officeart/2005/8/layout/hList3"/>
    <dgm:cxn modelId="{88028254-B8EB-491A-A99A-0A6FD4F88EBA}" type="presOf" srcId="{5FB90941-9ECB-4A7B-9852-BA371BB35A07}" destId="{9238ED46-A62A-4558-A460-7BC5FCF62DC7}" srcOrd="0" destOrd="0" presId="urn:microsoft.com/office/officeart/2005/8/layout/hList3"/>
    <dgm:cxn modelId="{F5BA6255-CA94-4BBB-B721-18DAD217006A}" srcId="{480F8A4E-DBEB-4C19-A6A8-59EBE09A8AF7}" destId="{0CB80D6F-94A5-4126-85DD-F0996516ABF1}" srcOrd="1" destOrd="0" parTransId="{279E21BA-A8DF-4FB4-A608-D523C85CBF0E}" sibTransId="{883E8D52-1724-455E-8759-845201A4273A}"/>
    <dgm:cxn modelId="{5A74E678-1328-4CAE-8947-3A7C90FE0583}" srcId="{480F8A4E-DBEB-4C19-A6A8-59EBE09A8AF7}" destId="{DBABE961-F928-4A65-AD7B-D06A83DBFCB0}" srcOrd="0" destOrd="0" parTransId="{D665AA19-A614-48EA-91F9-B456185AC9AA}" sibTransId="{63B27782-73DD-4B64-8731-AFC9CB2679B7}"/>
    <dgm:cxn modelId="{4B39DE85-37BF-433C-9CAF-AC7E42870BCA}" srcId="{DBABE961-F928-4A65-AD7B-D06A83DBFCB0}" destId="{5FB90941-9ECB-4A7B-9852-BA371BB35A07}" srcOrd="0" destOrd="0" parTransId="{2072FB5E-175F-4F17-AAA6-25B731528669}" sibTransId="{31C16F5E-131B-4914-A2F3-925D2E28E2AC}"/>
    <dgm:cxn modelId="{E00C4296-3A53-4CAE-A7D3-BA2084686299}" srcId="{480F8A4E-DBEB-4C19-A6A8-59EBE09A8AF7}" destId="{2EFF8D4C-6EC7-4FBE-8F43-10734323806F}" srcOrd="2" destOrd="0" parTransId="{97BBA2A6-C3D8-4E5A-9508-688CC94FD9EA}" sibTransId="{0CCBFFA4-32FD-4C9F-AFC1-545F59A444B3}"/>
    <dgm:cxn modelId="{5C712E97-E142-461F-AB7C-94D44D8A2BDA}" type="presOf" srcId="{81099E11-0219-41FF-B9C0-360F7C5012AC}" destId="{0FB24E0B-01F3-4A01-B7FB-A3A6625F0E16}" srcOrd="0" destOrd="0" presId="urn:microsoft.com/office/officeart/2005/8/layout/hList3"/>
    <dgm:cxn modelId="{49A6A3A2-F53D-4A3B-A670-65F9E5EF9B82}" type="presOf" srcId="{DBABE961-F928-4A65-AD7B-D06A83DBFCB0}" destId="{D482BB6C-398A-4119-8AB0-7798CFD6D16A}" srcOrd="0" destOrd="0" presId="urn:microsoft.com/office/officeart/2005/8/layout/hList3"/>
    <dgm:cxn modelId="{B46872A3-B4D0-49B4-9BA1-0DB0D6886E57}" srcId="{480F8A4E-DBEB-4C19-A6A8-59EBE09A8AF7}" destId="{D76180AE-A487-4E3D-8AA6-40C0F5A47AA7}" srcOrd="3" destOrd="0" parTransId="{1F0BA105-BB3B-49E4-B33E-9769494BAC85}" sibTransId="{BACD75A5-F431-483F-8EFD-AA8658822F45}"/>
    <dgm:cxn modelId="{2E06E8A5-7C30-4A47-BC8B-7C67C64BFA69}" srcId="{81099E11-0219-41FF-B9C0-360F7C5012AC}" destId="{B4FA69A6-EFFE-4C99-B3BC-552EC5D79433}" srcOrd="0" destOrd="0" parTransId="{7020B51D-C220-4223-9417-4A16E29BE912}" sibTransId="{73EFFD9A-D35A-4F77-A47F-F828ECCA01F1}"/>
    <dgm:cxn modelId="{14E97DC1-1621-4B93-86B1-4EE5D2A9132F}" srcId="{DBABE961-F928-4A65-AD7B-D06A83DBFCB0}" destId="{81099E11-0219-41FF-B9C0-360F7C5012AC}" srcOrd="1" destOrd="0" parTransId="{567CF16E-6690-4477-B980-421B461F44EE}" sibTransId="{989C40A8-5339-4744-805A-17A0F3956037}"/>
    <dgm:cxn modelId="{F356EED6-EFFF-4EE4-A04D-10DC5550C8D4}" type="presOf" srcId="{480F8A4E-DBEB-4C19-A6A8-59EBE09A8AF7}" destId="{F5077098-909B-448A-98D3-91377EDAE66D}" srcOrd="0" destOrd="0" presId="urn:microsoft.com/office/officeart/2005/8/layout/hList3"/>
    <dgm:cxn modelId="{1FF0A2DF-97AB-46B2-9B17-C6C833FD4649}" srcId="{81099E11-0219-41FF-B9C0-360F7C5012AC}" destId="{C33C5779-439A-4303-8238-648F2FCF2A14}" srcOrd="1" destOrd="0" parTransId="{0DB1A3F1-7080-4811-B29D-EDFB9D99B31C}" sibTransId="{81C33179-1FBC-4951-AFB4-8C4E25443211}"/>
    <dgm:cxn modelId="{8A273FE9-999F-401D-9F36-A3E778147C0B}" type="presOf" srcId="{B4FA69A6-EFFE-4C99-B3BC-552EC5D79433}" destId="{0FB24E0B-01F3-4A01-B7FB-A3A6625F0E16}" srcOrd="0" destOrd="1" presId="urn:microsoft.com/office/officeart/2005/8/layout/hList3"/>
    <dgm:cxn modelId="{85EEBEE9-1FE9-4F0C-9139-8F403B5FFE26}" srcId="{5FB90941-9ECB-4A7B-9852-BA371BB35A07}" destId="{877CB607-7A6A-46A2-8BD2-B7F421BFF04C}" srcOrd="0" destOrd="0" parTransId="{5AB2D369-9876-4197-8712-27C5B430DB8D}" sibTransId="{DC0D92D4-2066-4908-BBCF-2D2E2D2B27B9}"/>
    <dgm:cxn modelId="{7C23631F-60EF-462F-A694-293F6FD90A04}" type="presParOf" srcId="{F5077098-909B-448A-98D3-91377EDAE66D}" destId="{D482BB6C-398A-4119-8AB0-7798CFD6D16A}" srcOrd="0" destOrd="0" presId="urn:microsoft.com/office/officeart/2005/8/layout/hList3"/>
    <dgm:cxn modelId="{9DB35369-EAC3-4287-93BE-31D08C284C3F}" type="presParOf" srcId="{F5077098-909B-448A-98D3-91377EDAE66D}" destId="{E4936AFB-9809-4244-A1E5-3A4AB47ABDE4}" srcOrd="1" destOrd="0" presId="urn:microsoft.com/office/officeart/2005/8/layout/hList3"/>
    <dgm:cxn modelId="{9ECA6802-9284-4C9E-9B67-42F00E5E2347}" type="presParOf" srcId="{E4936AFB-9809-4244-A1E5-3A4AB47ABDE4}" destId="{9238ED46-A62A-4558-A460-7BC5FCF62DC7}" srcOrd="0" destOrd="0" presId="urn:microsoft.com/office/officeart/2005/8/layout/hList3"/>
    <dgm:cxn modelId="{15CBBC71-2689-4BAE-B8B0-209A0F6E9DC7}" type="presParOf" srcId="{E4936AFB-9809-4244-A1E5-3A4AB47ABDE4}" destId="{0FB24E0B-01F3-4A01-B7FB-A3A6625F0E16}" srcOrd="1" destOrd="0" presId="urn:microsoft.com/office/officeart/2005/8/layout/hList3"/>
    <dgm:cxn modelId="{05DC6C88-6DA4-4D77-A163-3084A7E5AC74}" type="presParOf" srcId="{F5077098-909B-448A-98D3-91377EDAE66D}" destId="{4C539E9B-DAA8-4C03-9C57-D2764C1F507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B93ACF9-89AD-43E6-BCBF-DA56992986BD}"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s-MX"/>
        </a:p>
      </dgm:t>
    </dgm:pt>
    <dgm:pt modelId="{6415783E-9A1F-40F1-A92C-A7E3195173BB}">
      <dgm:prSet phldrT="[Texto]"/>
      <dgm:spPr>
        <a:solidFill>
          <a:srgbClr val="FFC000"/>
        </a:solidFill>
      </dgm:spPr>
      <dgm:t>
        <a:bodyPr/>
        <a:lstStyle/>
        <a:p>
          <a:r>
            <a:rPr lang="es-MX" dirty="0">
              <a:solidFill>
                <a:schemeClr val="tx1"/>
              </a:solidFill>
            </a:rPr>
            <a:t>Los animales son seres vivos.</a:t>
          </a:r>
        </a:p>
      </dgm:t>
    </dgm:pt>
    <dgm:pt modelId="{4D207FC5-CD8F-4063-BFFB-A333EB135C9D}" type="parTrans" cxnId="{4150522E-211D-4F56-A142-CD9868A3DDA8}">
      <dgm:prSet/>
      <dgm:spPr/>
      <dgm:t>
        <a:bodyPr/>
        <a:lstStyle/>
        <a:p>
          <a:endParaRPr lang="es-MX"/>
        </a:p>
      </dgm:t>
    </dgm:pt>
    <dgm:pt modelId="{12E8A9C6-6229-4B4D-A22C-2B0373EC3ECB}" type="sibTrans" cxnId="{4150522E-211D-4F56-A142-CD9868A3DDA8}">
      <dgm:prSet/>
      <dgm:spPr/>
      <dgm:t>
        <a:bodyPr/>
        <a:lstStyle/>
        <a:p>
          <a:endParaRPr lang="es-MX"/>
        </a:p>
      </dgm:t>
    </dgm:pt>
    <dgm:pt modelId="{8789874D-8A6C-49C8-99E6-788C241AA1FF}" type="pres">
      <dgm:prSet presAssocID="{4B93ACF9-89AD-43E6-BCBF-DA56992986BD}" presName="diagram" presStyleCnt="0">
        <dgm:presLayoutVars>
          <dgm:dir/>
          <dgm:resizeHandles val="exact"/>
        </dgm:presLayoutVars>
      </dgm:prSet>
      <dgm:spPr/>
    </dgm:pt>
    <dgm:pt modelId="{6D9E0D94-143F-4F3D-A7D4-18FFF9C9CF6A}" type="pres">
      <dgm:prSet presAssocID="{6415783E-9A1F-40F1-A92C-A7E3195173BB}" presName="node" presStyleLbl="node1" presStyleIdx="0" presStyleCnt="1" custScaleX="282094" custScaleY="60758" custLinFactNeighborX="-56073" custLinFactNeighborY="48047">
        <dgm:presLayoutVars>
          <dgm:bulletEnabled val="1"/>
        </dgm:presLayoutVars>
      </dgm:prSet>
      <dgm:spPr/>
    </dgm:pt>
  </dgm:ptLst>
  <dgm:cxnLst>
    <dgm:cxn modelId="{4150522E-211D-4F56-A142-CD9868A3DDA8}" srcId="{4B93ACF9-89AD-43E6-BCBF-DA56992986BD}" destId="{6415783E-9A1F-40F1-A92C-A7E3195173BB}" srcOrd="0" destOrd="0" parTransId="{4D207FC5-CD8F-4063-BFFB-A333EB135C9D}" sibTransId="{12E8A9C6-6229-4B4D-A22C-2B0373EC3ECB}"/>
    <dgm:cxn modelId="{E69D6B56-6E9C-4C25-AF9F-3C10169FBF2D}" type="presOf" srcId="{6415783E-9A1F-40F1-A92C-A7E3195173BB}" destId="{6D9E0D94-143F-4F3D-A7D4-18FFF9C9CF6A}" srcOrd="0" destOrd="0" presId="urn:microsoft.com/office/officeart/2005/8/layout/default"/>
    <dgm:cxn modelId="{F2C62C9C-CB7C-478B-9A58-0FD8D2A3FF7D}" type="presOf" srcId="{4B93ACF9-89AD-43E6-BCBF-DA56992986BD}" destId="{8789874D-8A6C-49C8-99E6-788C241AA1FF}" srcOrd="0" destOrd="0" presId="urn:microsoft.com/office/officeart/2005/8/layout/default"/>
    <dgm:cxn modelId="{1DBA3B04-D6F8-4027-8DDF-1898616A896F}" type="presParOf" srcId="{8789874D-8A6C-49C8-99E6-788C241AA1FF}" destId="{6D9E0D94-143F-4F3D-A7D4-18FFF9C9CF6A}"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C7AD50B-24ED-48F7-B615-E3084E137F0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D0DA16E8-C2C1-4B9C-BABD-3927A8D238EB}">
      <dgm:prSet phldrT="[Texto]"/>
      <dgm:spPr>
        <a:solidFill>
          <a:srgbClr val="00B0F0"/>
        </a:solidFill>
      </dgm:spPr>
      <dgm:t>
        <a:bodyPr/>
        <a:lstStyle/>
        <a:p>
          <a:r>
            <a:rPr lang="es-MX" dirty="0">
              <a:solidFill>
                <a:schemeClr val="tx1"/>
              </a:solidFill>
            </a:rPr>
            <a:t>Mi hermano y yo compramos un regalo para su novia, el lunes, en el mercado de artesanías, con un vale de despensa.</a:t>
          </a:r>
        </a:p>
      </dgm:t>
    </dgm:pt>
    <dgm:pt modelId="{C64BA26E-3368-42AA-9341-BF4259304FBA}" type="parTrans" cxnId="{5DBFBB6E-5428-43F6-B2A1-DC25F74A9C4D}">
      <dgm:prSet/>
      <dgm:spPr/>
      <dgm:t>
        <a:bodyPr/>
        <a:lstStyle/>
        <a:p>
          <a:endParaRPr lang="es-MX">
            <a:solidFill>
              <a:schemeClr val="tx1"/>
            </a:solidFill>
          </a:endParaRPr>
        </a:p>
      </dgm:t>
    </dgm:pt>
    <dgm:pt modelId="{15A3B0C2-F46B-469C-A192-E149BA1ACB32}" type="sibTrans" cxnId="{5DBFBB6E-5428-43F6-B2A1-DC25F74A9C4D}">
      <dgm:prSet/>
      <dgm:spPr/>
      <dgm:t>
        <a:bodyPr/>
        <a:lstStyle/>
        <a:p>
          <a:endParaRPr lang="es-MX">
            <a:solidFill>
              <a:schemeClr val="tx1"/>
            </a:solidFill>
          </a:endParaRPr>
        </a:p>
      </dgm:t>
    </dgm:pt>
    <dgm:pt modelId="{62F30F63-AD3E-4DD5-AD30-FA667C5BAF01}" type="pres">
      <dgm:prSet presAssocID="{1C7AD50B-24ED-48F7-B615-E3084E137F0F}" presName="diagram" presStyleCnt="0">
        <dgm:presLayoutVars>
          <dgm:dir/>
          <dgm:resizeHandles val="exact"/>
        </dgm:presLayoutVars>
      </dgm:prSet>
      <dgm:spPr/>
    </dgm:pt>
    <dgm:pt modelId="{1EF7AFEF-690A-43AD-984C-58E34A8367E0}" type="pres">
      <dgm:prSet presAssocID="{D0DA16E8-C2C1-4B9C-BABD-3927A8D238EB}" presName="node" presStyleLbl="node1" presStyleIdx="0" presStyleCnt="1" custScaleX="257286" custScaleY="71368">
        <dgm:presLayoutVars>
          <dgm:bulletEnabled val="1"/>
        </dgm:presLayoutVars>
      </dgm:prSet>
      <dgm:spPr/>
    </dgm:pt>
  </dgm:ptLst>
  <dgm:cxnLst>
    <dgm:cxn modelId="{5DBFBB6E-5428-43F6-B2A1-DC25F74A9C4D}" srcId="{1C7AD50B-24ED-48F7-B615-E3084E137F0F}" destId="{D0DA16E8-C2C1-4B9C-BABD-3927A8D238EB}" srcOrd="0" destOrd="0" parTransId="{C64BA26E-3368-42AA-9341-BF4259304FBA}" sibTransId="{15A3B0C2-F46B-469C-A192-E149BA1ACB32}"/>
    <dgm:cxn modelId="{62DC71C8-8BD6-4276-ABBE-78D884BADCD0}" type="presOf" srcId="{1C7AD50B-24ED-48F7-B615-E3084E137F0F}" destId="{62F30F63-AD3E-4DD5-AD30-FA667C5BAF01}" srcOrd="0" destOrd="0" presId="urn:microsoft.com/office/officeart/2005/8/layout/default"/>
    <dgm:cxn modelId="{5DB6ACD3-CEEA-4005-9F72-0A562F8439DB}" type="presOf" srcId="{D0DA16E8-C2C1-4B9C-BABD-3927A8D238EB}" destId="{1EF7AFEF-690A-43AD-984C-58E34A8367E0}" srcOrd="0" destOrd="0" presId="urn:microsoft.com/office/officeart/2005/8/layout/default"/>
    <dgm:cxn modelId="{A05E9785-2378-4FC6-A1F3-41387A31D0FA}" type="presParOf" srcId="{62F30F63-AD3E-4DD5-AD30-FA667C5BAF01}" destId="{1EF7AFEF-690A-43AD-984C-58E34A8367E0}" srcOrd="0" destOrd="0" presId="urn:microsoft.com/office/officeart/2005/8/layout/default"/>
  </dgm:cxnLst>
  <dgm:bg>
    <a:solidFill>
      <a:srgbClr val="0070C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587F6FE-3D12-4A32-A87C-303E92350E08}"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MX"/>
        </a:p>
      </dgm:t>
    </dgm:pt>
    <dgm:pt modelId="{D403ABE2-32FA-4C9A-BD48-52155BDDB22C}">
      <dgm:prSet phldrT="[Texto]"/>
      <dgm:spPr/>
      <dgm:t>
        <a:bodyPr/>
        <a:lstStyle/>
        <a:p>
          <a:r>
            <a:rPr lang="es-MX" b="1" dirty="0"/>
            <a:t>Oraciones Compuestas</a:t>
          </a:r>
        </a:p>
      </dgm:t>
    </dgm:pt>
    <dgm:pt modelId="{A8E9F781-2F13-4C48-994A-5300EBD38B5C}" type="parTrans" cxnId="{005ACACE-6C18-476E-8091-DB7277479C02}">
      <dgm:prSet/>
      <dgm:spPr/>
      <dgm:t>
        <a:bodyPr/>
        <a:lstStyle/>
        <a:p>
          <a:endParaRPr lang="es-MX" b="1">
            <a:solidFill>
              <a:schemeClr val="tx1"/>
            </a:solidFill>
          </a:endParaRPr>
        </a:p>
      </dgm:t>
    </dgm:pt>
    <dgm:pt modelId="{6448A7A5-A28F-42E1-8B63-B58FBECAAE09}" type="sibTrans" cxnId="{005ACACE-6C18-476E-8091-DB7277479C02}">
      <dgm:prSet/>
      <dgm:spPr/>
      <dgm:t>
        <a:bodyPr/>
        <a:lstStyle/>
        <a:p>
          <a:endParaRPr lang="es-MX" b="1">
            <a:solidFill>
              <a:schemeClr val="tx1"/>
            </a:solidFill>
          </a:endParaRPr>
        </a:p>
      </dgm:t>
    </dgm:pt>
    <dgm:pt modelId="{2A56D166-96A7-49BB-94C0-52A806EC15BB}">
      <dgm:prSet phldrT="[Texto]"/>
      <dgm:spPr/>
      <dgm:t>
        <a:bodyPr/>
        <a:lstStyle/>
        <a:p>
          <a:r>
            <a:rPr lang="es-MX" b="1" dirty="0"/>
            <a:t>Coordinación.</a:t>
          </a:r>
        </a:p>
      </dgm:t>
    </dgm:pt>
    <dgm:pt modelId="{AA412441-00D3-432C-86B1-F678FF39E1CA}" type="parTrans" cxnId="{B73C558B-0FC2-4119-A290-1F73F89B0F8F}">
      <dgm:prSet/>
      <dgm:spPr/>
      <dgm:t>
        <a:bodyPr/>
        <a:lstStyle/>
        <a:p>
          <a:endParaRPr lang="es-MX" b="1">
            <a:solidFill>
              <a:schemeClr val="tx1"/>
            </a:solidFill>
          </a:endParaRPr>
        </a:p>
      </dgm:t>
    </dgm:pt>
    <dgm:pt modelId="{6B3D04A2-25D2-4A42-908F-AAB9CC2348EE}" type="sibTrans" cxnId="{B73C558B-0FC2-4119-A290-1F73F89B0F8F}">
      <dgm:prSet/>
      <dgm:spPr/>
      <dgm:t>
        <a:bodyPr/>
        <a:lstStyle/>
        <a:p>
          <a:endParaRPr lang="es-MX" b="1">
            <a:solidFill>
              <a:schemeClr val="tx1"/>
            </a:solidFill>
          </a:endParaRPr>
        </a:p>
      </dgm:t>
    </dgm:pt>
    <dgm:pt modelId="{AFB90718-EFBD-4429-B3C1-317B313E9D6B}">
      <dgm:prSet phldrT="[Texto]"/>
      <dgm:spPr/>
      <dgm:t>
        <a:bodyPr/>
        <a:lstStyle/>
        <a:p>
          <a:r>
            <a:rPr lang="es-MX" b="1"/>
            <a:t>Copulativas</a:t>
          </a:r>
          <a:endParaRPr lang="es-MX" b="1" dirty="0"/>
        </a:p>
      </dgm:t>
    </dgm:pt>
    <dgm:pt modelId="{5D792C15-429D-483C-8BF5-AF95242CBD8F}" type="parTrans" cxnId="{D06AA696-886C-4760-805E-E193AC9DDF03}">
      <dgm:prSet/>
      <dgm:spPr/>
      <dgm:t>
        <a:bodyPr/>
        <a:lstStyle/>
        <a:p>
          <a:endParaRPr lang="es-MX" b="1">
            <a:solidFill>
              <a:schemeClr val="tx1"/>
            </a:solidFill>
          </a:endParaRPr>
        </a:p>
      </dgm:t>
    </dgm:pt>
    <dgm:pt modelId="{43DE200F-0F13-4299-9905-B4D07D5E6B5C}" type="sibTrans" cxnId="{D06AA696-886C-4760-805E-E193AC9DDF03}">
      <dgm:prSet/>
      <dgm:spPr/>
      <dgm:t>
        <a:bodyPr/>
        <a:lstStyle/>
        <a:p>
          <a:endParaRPr lang="es-MX" b="1">
            <a:solidFill>
              <a:schemeClr val="tx1"/>
            </a:solidFill>
          </a:endParaRPr>
        </a:p>
      </dgm:t>
    </dgm:pt>
    <dgm:pt modelId="{55FF599B-FC61-46E5-A0AB-9D22281AB90A}">
      <dgm:prSet phldrT="[Texto]"/>
      <dgm:spPr/>
      <dgm:t>
        <a:bodyPr/>
        <a:lstStyle/>
        <a:p>
          <a:r>
            <a:rPr lang="es-MX" b="1"/>
            <a:t>Adversativas</a:t>
          </a:r>
          <a:endParaRPr lang="es-MX" b="1" dirty="0"/>
        </a:p>
      </dgm:t>
    </dgm:pt>
    <dgm:pt modelId="{ACA62E45-8AC0-4EC3-AD2A-27CE954A50F9}" type="parTrans" cxnId="{189040FA-BE09-4A58-8038-346131A02554}">
      <dgm:prSet/>
      <dgm:spPr/>
      <dgm:t>
        <a:bodyPr/>
        <a:lstStyle/>
        <a:p>
          <a:endParaRPr lang="es-MX" b="1">
            <a:solidFill>
              <a:schemeClr val="tx1"/>
            </a:solidFill>
          </a:endParaRPr>
        </a:p>
      </dgm:t>
    </dgm:pt>
    <dgm:pt modelId="{7BFB684C-B91B-4891-BE61-9B0FCE215231}" type="sibTrans" cxnId="{189040FA-BE09-4A58-8038-346131A02554}">
      <dgm:prSet/>
      <dgm:spPr/>
      <dgm:t>
        <a:bodyPr/>
        <a:lstStyle/>
        <a:p>
          <a:endParaRPr lang="es-MX" b="1">
            <a:solidFill>
              <a:schemeClr val="tx1"/>
            </a:solidFill>
          </a:endParaRPr>
        </a:p>
      </dgm:t>
    </dgm:pt>
    <dgm:pt modelId="{7E64B0BF-D9EF-42DF-82A7-4E2CD536A003}">
      <dgm:prSet phldrT="[Texto]"/>
      <dgm:spPr/>
      <dgm:t>
        <a:bodyPr/>
        <a:lstStyle/>
        <a:p>
          <a:r>
            <a:rPr lang="es-MX" b="1" dirty="0"/>
            <a:t>Subordinación.</a:t>
          </a:r>
        </a:p>
      </dgm:t>
    </dgm:pt>
    <dgm:pt modelId="{AFE1B8A7-76FA-41C7-B4D0-231CED2FF48B}" type="parTrans" cxnId="{43578C0F-C960-4E29-9160-F876C3E4D382}">
      <dgm:prSet/>
      <dgm:spPr/>
      <dgm:t>
        <a:bodyPr/>
        <a:lstStyle/>
        <a:p>
          <a:endParaRPr lang="es-MX" b="1">
            <a:solidFill>
              <a:schemeClr val="tx1"/>
            </a:solidFill>
          </a:endParaRPr>
        </a:p>
      </dgm:t>
    </dgm:pt>
    <dgm:pt modelId="{F9B61AA5-671C-4821-BB27-6BC5257E8509}" type="sibTrans" cxnId="{43578C0F-C960-4E29-9160-F876C3E4D382}">
      <dgm:prSet/>
      <dgm:spPr/>
      <dgm:t>
        <a:bodyPr/>
        <a:lstStyle/>
        <a:p>
          <a:endParaRPr lang="es-MX" b="1">
            <a:solidFill>
              <a:schemeClr val="tx1"/>
            </a:solidFill>
          </a:endParaRPr>
        </a:p>
      </dgm:t>
    </dgm:pt>
    <dgm:pt modelId="{1B628156-E2F9-4994-B7DB-BC9695B5C9DA}">
      <dgm:prSet phldrT="[Texto]"/>
      <dgm:spPr/>
      <dgm:t>
        <a:bodyPr/>
        <a:lstStyle/>
        <a:p>
          <a:r>
            <a:rPr lang="es-MX" b="1"/>
            <a:t>Disyuntivas</a:t>
          </a:r>
          <a:endParaRPr lang="es-MX" b="1" dirty="0"/>
        </a:p>
      </dgm:t>
    </dgm:pt>
    <dgm:pt modelId="{213845E6-8801-41BA-9238-1A9C0CCC2655}" type="parTrans" cxnId="{D30F2990-FE48-4545-BB20-1FCC2F1A7EE6}">
      <dgm:prSet/>
      <dgm:spPr/>
      <dgm:t>
        <a:bodyPr/>
        <a:lstStyle/>
        <a:p>
          <a:endParaRPr lang="es-MX" b="1">
            <a:solidFill>
              <a:schemeClr val="tx1"/>
            </a:solidFill>
          </a:endParaRPr>
        </a:p>
      </dgm:t>
    </dgm:pt>
    <dgm:pt modelId="{6405996C-8616-4BC7-A364-88A44D470E86}" type="sibTrans" cxnId="{D30F2990-FE48-4545-BB20-1FCC2F1A7EE6}">
      <dgm:prSet/>
      <dgm:spPr/>
      <dgm:t>
        <a:bodyPr/>
        <a:lstStyle/>
        <a:p>
          <a:endParaRPr lang="es-MX" b="1">
            <a:solidFill>
              <a:schemeClr val="tx1"/>
            </a:solidFill>
          </a:endParaRPr>
        </a:p>
      </dgm:t>
    </dgm:pt>
    <dgm:pt modelId="{A5E6023B-5154-4A51-B416-CEF702424414}">
      <dgm:prSet phldrT="[Texto]"/>
      <dgm:spPr/>
      <dgm:t>
        <a:bodyPr/>
        <a:lstStyle/>
        <a:p>
          <a:r>
            <a:rPr lang="es-MX" b="1" dirty="0"/>
            <a:t>Yuxtaposición.</a:t>
          </a:r>
        </a:p>
      </dgm:t>
    </dgm:pt>
    <dgm:pt modelId="{99C719E3-C26C-4625-A487-C8F89A030211}" type="parTrans" cxnId="{7BD3B928-F61E-4B67-AA45-5E47BA64BDFA}">
      <dgm:prSet/>
      <dgm:spPr/>
      <dgm:t>
        <a:bodyPr/>
        <a:lstStyle/>
        <a:p>
          <a:endParaRPr lang="es-MX" b="1">
            <a:solidFill>
              <a:schemeClr val="tx1"/>
            </a:solidFill>
          </a:endParaRPr>
        </a:p>
      </dgm:t>
    </dgm:pt>
    <dgm:pt modelId="{59CA3A5A-6EDE-4B0A-82C2-6C2424EEE977}" type="sibTrans" cxnId="{7BD3B928-F61E-4B67-AA45-5E47BA64BDFA}">
      <dgm:prSet/>
      <dgm:spPr/>
      <dgm:t>
        <a:bodyPr/>
        <a:lstStyle/>
        <a:p>
          <a:endParaRPr lang="es-MX" b="1">
            <a:solidFill>
              <a:schemeClr val="tx1"/>
            </a:solidFill>
          </a:endParaRPr>
        </a:p>
      </dgm:t>
    </dgm:pt>
    <dgm:pt modelId="{52C7C8F5-AD0D-4CD5-975C-BDB36F3E3766}">
      <dgm:prSet phldrT="[Texto]"/>
      <dgm:spPr/>
      <dgm:t>
        <a:bodyPr/>
        <a:lstStyle/>
        <a:p>
          <a:r>
            <a:rPr lang="es-MX" b="1"/>
            <a:t>Consecutivas</a:t>
          </a:r>
          <a:endParaRPr lang="es-MX" b="1" dirty="0"/>
        </a:p>
      </dgm:t>
    </dgm:pt>
    <dgm:pt modelId="{B80F700E-6B56-4340-B9BF-3EC1E40A882E}" type="parTrans" cxnId="{67019AD5-FE32-4D4B-8833-ED1382B6C8B0}">
      <dgm:prSet/>
      <dgm:spPr/>
      <dgm:t>
        <a:bodyPr/>
        <a:lstStyle/>
        <a:p>
          <a:endParaRPr lang="es-MX" b="1">
            <a:solidFill>
              <a:schemeClr val="tx1"/>
            </a:solidFill>
          </a:endParaRPr>
        </a:p>
      </dgm:t>
    </dgm:pt>
    <dgm:pt modelId="{6968DCCC-5147-4CD1-BCC9-D3CE58ECCBD4}" type="sibTrans" cxnId="{67019AD5-FE32-4D4B-8833-ED1382B6C8B0}">
      <dgm:prSet/>
      <dgm:spPr/>
      <dgm:t>
        <a:bodyPr/>
        <a:lstStyle/>
        <a:p>
          <a:endParaRPr lang="es-MX" b="1">
            <a:solidFill>
              <a:schemeClr val="tx1"/>
            </a:solidFill>
          </a:endParaRPr>
        </a:p>
      </dgm:t>
    </dgm:pt>
    <dgm:pt modelId="{83FDB6A6-C1A1-451B-964C-F1D2C3FD420A}" type="pres">
      <dgm:prSet presAssocID="{2587F6FE-3D12-4A32-A87C-303E92350E08}" presName="diagram" presStyleCnt="0">
        <dgm:presLayoutVars>
          <dgm:chPref val="1"/>
          <dgm:dir/>
          <dgm:animOne val="branch"/>
          <dgm:animLvl val="lvl"/>
          <dgm:resizeHandles val="exact"/>
        </dgm:presLayoutVars>
      </dgm:prSet>
      <dgm:spPr/>
    </dgm:pt>
    <dgm:pt modelId="{8CB70E5E-F0A3-46BB-A8F1-C028E6476272}" type="pres">
      <dgm:prSet presAssocID="{D403ABE2-32FA-4C9A-BD48-52155BDDB22C}" presName="root1" presStyleCnt="0"/>
      <dgm:spPr/>
    </dgm:pt>
    <dgm:pt modelId="{26CDD7EC-CEA7-4C19-BCBB-F82E11654196}" type="pres">
      <dgm:prSet presAssocID="{D403ABE2-32FA-4C9A-BD48-52155BDDB22C}" presName="LevelOneTextNode" presStyleLbl="node0" presStyleIdx="0" presStyleCnt="1">
        <dgm:presLayoutVars>
          <dgm:chPref val="3"/>
        </dgm:presLayoutVars>
      </dgm:prSet>
      <dgm:spPr/>
    </dgm:pt>
    <dgm:pt modelId="{8428BE78-C1D2-4D53-849F-DD856C489F71}" type="pres">
      <dgm:prSet presAssocID="{D403ABE2-32FA-4C9A-BD48-52155BDDB22C}" presName="level2hierChild" presStyleCnt="0"/>
      <dgm:spPr/>
    </dgm:pt>
    <dgm:pt modelId="{9C299F8F-A78C-45F3-9193-2B9945B54B0A}" type="pres">
      <dgm:prSet presAssocID="{AA412441-00D3-432C-86B1-F678FF39E1CA}" presName="conn2-1" presStyleLbl="parChTrans1D2" presStyleIdx="0" presStyleCnt="3"/>
      <dgm:spPr/>
    </dgm:pt>
    <dgm:pt modelId="{BF92A266-8B40-4942-9CD4-562CA1B0FD31}" type="pres">
      <dgm:prSet presAssocID="{AA412441-00D3-432C-86B1-F678FF39E1CA}" presName="connTx" presStyleLbl="parChTrans1D2" presStyleIdx="0" presStyleCnt="3"/>
      <dgm:spPr/>
    </dgm:pt>
    <dgm:pt modelId="{FCB7E47F-870D-4956-BF02-4022A9A95A9E}" type="pres">
      <dgm:prSet presAssocID="{2A56D166-96A7-49BB-94C0-52A806EC15BB}" presName="root2" presStyleCnt="0"/>
      <dgm:spPr/>
    </dgm:pt>
    <dgm:pt modelId="{EF2692C8-805F-447C-AC8B-E78FBC30ED1C}" type="pres">
      <dgm:prSet presAssocID="{2A56D166-96A7-49BB-94C0-52A806EC15BB}" presName="LevelTwoTextNode" presStyleLbl="node2" presStyleIdx="0" presStyleCnt="3">
        <dgm:presLayoutVars>
          <dgm:chPref val="3"/>
        </dgm:presLayoutVars>
      </dgm:prSet>
      <dgm:spPr/>
    </dgm:pt>
    <dgm:pt modelId="{21E61165-9717-4951-8F79-FFE0809A2FA9}" type="pres">
      <dgm:prSet presAssocID="{2A56D166-96A7-49BB-94C0-52A806EC15BB}" presName="level3hierChild" presStyleCnt="0"/>
      <dgm:spPr/>
    </dgm:pt>
    <dgm:pt modelId="{F5559CDA-BDE3-4CE5-A869-43A298C40477}" type="pres">
      <dgm:prSet presAssocID="{5D792C15-429D-483C-8BF5-AF95242CBD8F}" presName="conn2-1" presStyleLbl="parChTrans1D3" presStyleIdx="0" presStyleCnt="4"/>
      <dgm:spPr/>
    </dgm:pt>
    <dgm:pt modelId="{0E3380B8-6438-4271-93C9-043EC9FCE6D1}" type="pres">
      <dgm:prSet presAssocID="{5D792C15-429D-483C-8BF5-AF95242CBD8F}" presName="connTx" presStyleLbl="parChTrans1D3" presStyleIdx="0" presStyleCnt="4"/>
      <dgm:spPr/>
    </dgm:pt>
    <dgm:pt modelId="{93BC8FB8-30E3-4DE2-A912-AD302344FCBE}" type="pres">
      <dgm:prSet presAssocID="{AFB90718-EFBD-4429-B3C1-317B313E9D6B}" presName="root2" presStyleCnt="0"/>
      <dgm:spPr/>
    </dgm:pt>
    <dgm:pt modelId="{85EC8593-5FC7-4AF9-9383-C5C4BCE54292}" type="pres">
      <dgm:prSet presAssocID="{AFB90718-EFBD-4429-B3C1-317B313E9D6B}" presName="LevelTwoTextNode" presStyleLbl="node3" presStyleIdx="0" presStyleCnt="4">
        <dgm:presLayoutVars>
          <dgm:chPref val="3"/>
        </dgm:presLayoutVars>
      </dgm:prSet>
      <dgm:spPr/>
    </dgm:pt>
    <dgm:pt modelId="{FAB81E8E-82E1-49AA-9996-3041AA029801}" type="pres">
      <dgm:prSet presAssocID="{AFB90718-EFBD-4429-B3C1-317B313E9D6B}" presName="level3hierChild" presStyleCnt="0"/>
      <dgm:spPr/>
    </dgm:pt>
    <dgm:pt modelId="{B9AD60F6-2521-4CB9-B187-A45A7C81A6FC}" type="pres">
      <dgm:prSet presAssocID="{ACA62E45-8AC0-4EC3-AD2A-27CE954A50F9}" presName="conn2-1" presStyleLbl="parChTrans1D3" presStyleIdx="1" presStyleCnt="4"/>
      <dgm:spPr/>
    </dgm:pt>
    <dgm:pt modelId="{8A84F01B-E9A8-4EF1-86AF-2287E31F9482}" type="pres">
      <dgm:prSet presAssocID="{ACA62E45-8AC0-4EC3-AD2A-27CE954A50F9}" presName="connTx" presStyleLbl="parChTrans1D3" presStyleIdx="1" presStyleCnt="4"/>
      <dgm:spPr/>
    </dgm:pt>
    <dgm:pt modelId="{843EDC6B-9816-4951-A990-CF4702AE91C9}" type="pres">
      <dgm:prSet presAssocID="{55FF599B-FC61-46E5-A0AB-9D22281AB90A}" presName="root2" presStyleCnt="0"/>
      <dgm:spPr/>
    </dgm:pt>
    <dgm:pt modelId="{3D59EC66-BD12-4234-9C1F-4606C873523B}" type="pres">
      <dgm:prSet presAssocID="{55FF599B-FC61-46E5-A0AB-9D22281AB90A}" presName="LevelTwoTextNode" presStyleLbl="node3" presStyleIdx="1" presStyleCnt="4">
        <dgm:presLayoutVars>
          <dgm:chPref val="3"/>
        </dgm:presLayoutVars>
      </dgm:prSet>
      <dgm:spPr/>
    </dgm:pt>
    <dgm:pt modelId="{4EE50A05-BDF1-43FE-9112-CD0BD3E231EE}" type="pres">
      <dgm:prSet presAssocID="{55FF599B-FC61-46E5-A0AB-9D22281AB90A}" presName="level3hierChild" presStyleCnt="0"/>
      <dgm:spPr/>
    </dgm:pt>
    <dgm:pt modelId="{223B7DD6-5BA0-4B07-88C9-4B8C953B73C7}" type="pres">
      <dgm:prSet presAssocID="{213845E6-8801-41BA-9238-1A9C0CCC2655}" presName="conn2-1" presStyleLbl="parChTrans1D3" presStyleIdx="2" presStyleCnt="4"/>
      <dgm:spPr/>
    </dgm:pt>
    <dgm:pt modelId="{B53B7D27-7A8E-4D9E-A63C-B698150FE5B6}" type="pres">
      <dgm:prSet presAssocID="{213845E6-8801-41BA-9238-1A9C0CCC2655}" presName="connTx" presStyleLbl="parChTrans1D3" presStyleIdx="2" presStyleCnt="4"/>
      <dgm:spPr/>
    </dgm:pt>
    <dgm:pt modelId="{225155F7-70FD-470E-A266-5F54E47CF87A}" type="pres">
      <dgm:prSet presAssocID="{1B628156-E2F9-4994-B7DB-BC9695B5C9DA}" presName="root2" presStyleCnt="0"/>
      <dgm:spPr/>
    </dgm:pt>
    <dgm:pt modelId="{34CF7A31-16BF-4332-B796-0211CAE7E77E}" type="pres">
      <dgm:prSet presAssocID="{1B628156-E2F9-4994-B7DB-BC9695B5C9DA}" presName="LevelTwoTextNode" presStyleLbl="node3" presStyleIdx="2" presStyleCnt="4">
        <dgm:presLayoutVars>
          <dgm:chPref val="3"/>
        </dgm:presLayoutVars>
      </dgm:prSet>
      <dgm:spPr/>
    </dgm:pt>
    <dgm:pt modelId="{099BC7A6-EF37-4123-AFCD-528A922F5E2E}" type="pres">
      <dgm:prSet presAssocID="{1B628156-E2F9-4994-B7DB-BC9695B5C9DA}" presName="level3hierChild" presStyleCnt="0"/>
      <dgm:spPr/>
    </dgm:pt>
    <dgm:pt modelId="{13330AE3-F3BC-4C2F-8FCB-FD5907DFDBB2}" type="pres">
      <dgm:prSet presAssocID="{B80F700E-6B56-4340-B9BF-3EC1E40A882E}" presName="conn2-1" presStyleLbl="parChTrans1D3" presStyleIdx="3" presStyleCnt="4"/>
      <dgm:spPr/>
    </dgm:pt>
    <dgm:pt modelId="{25F4D773-ECEF-4445-A9C9-541843C8E4A4}" type="pres">
      <dgm:prSet presAssocID="{B80F700E-6B56-4340-B9BF-3EC1E40A882E}" presName="connTx" presStyleLbl="parChTrans1D3" presStyleIdx="3" presStyleCnt="4"/>
      <dgm:spPr/>
    </dgm:pt>
    <dgm:pt modelId="{CAAA870E-9F96-425D-A0C8-FB66863AF6DF}" type="pres">
      <dgm:prSet presAssocID="{52C7C8F5-AD0D-4CD5-975C-BDB36F3E3766}" presName="root2" presStyleCnt="0"/>
      <dgm:spPr/>
    </dgm:pt>
    <dgm:pt modelId="{A8E4FC71-2927-4EB9-902B-666C087F686F}" type="pres">
      <dgm:prSet presAssocID="{52C7C8F5-AD0D-4CD5-975C-BDB36F3E3766}" presName="LevelTwoTextNode" presStyleLbl="node3" presStyleIdx="3" presStyleCnt="4">
        <dgm:presLayoutVars>
          <dgm:chPref val="3"/>
        </dgm:presLayoutVars>
      </dgm:prSet>
      <dgm:spPr/>
    </dgm:pt>
    <dgm:pt modelId="{9A890696-D040-4F9C-8FEB-5D2E8FA60E2C}" type="pres">
      <dgm:prSet presAssocID="{52C7C8F5-AD0D-4CD5-975C-BDB36F3E3766}" presName="level3hierChild" presStyleCnt="0"/>
      <dgm:spPr/>
    </dgm:pt>
    <dgm:pt modelId="{B6F0741C-2F9E-4FF6-8D62-F35FD587040D}" type="pres">
      <dgm:prSet presAssocID="{99C719E3-C26C-4625-A487-C8F89A030211}" presName="conn2-1" presStyleLbl="parChTrans1D2" presStyleIdx="1" presStyleCnt="3"/>
      <dgm:spPr/>
    </dgm:pt>
    <dgm:pt modelId="{B442E880-E1B7-4A0A-BCA9-82FDF63CC91E}" type="pres">
      <dgm:prSet presAssocID="{99C719E3-C26C-4625-A487-C8F89A030211}" presName="connTx" presStyleLbl="parChTrans1D2" presStyleIdx="1" presStyleCnt="3"/>
      <dgm:spPr/>
    </dgm:pt>
    <dgm:pt modelId="{2FC75EC9-3A42-436E-8988-42CF92FBE3D7}" type="pres">
      <dgm:prSet presAssocID="{A5E6023B-5154-4A51-B416-CEF702424414}" presName="root2" presStyleCnt="0"/>
      <dgm:spPr/>
    </dgm:pt>
    <dgm:pt modelId="{056B45E3-5123-4FDA-8E63-1518F8E19135}" type="pres">
      <dgm:prSet presAssocID="{A5E6023B-5154-4A51-B416-CEF702424414}" presName="LevelTwoTextNode" presStyleLbl="node2" presStyleIdx="1" presStyleCnt="3">
        <dgm:presLayoutVars>
          <dgm:chPref val="3"/>
        </dgm:presLayoutVars>
      </dgm:prSet>
      <dgm:spPr/>
    </dgm:pt>
    <dgm:pt modelId="{DF7AF316-2621-4890-8BAD-3E0E0E09391B}" type="pres">
      <dgm:prSet presAssocID="{A5E6023B-5154-4A51-B416-CEF702424414}" presName="level3hierChild" presStyleCnt="0"/>
      <dgm:spPr/>
    </dgm:pt>
    <dgm:pt modelId="{30390B94-C82D-4BF1-B984-AE4FDC1B2D95}" type="pres">
      <dgm:prSet presAssocID="{AFE1B8A7-76FA-41C7-B4D0-231CED2FF48B}" presName="conn2-1" presStyleLbl="parChTrans1D2" presStyleIdx="2" presStyleCnt="3"/>
      <dgm:spPr/>
    </dgm:pt>
    <dgm:pt modelId="{8030354D-15E5-424E-BD4E-C6F693D8DF00}" type="pres">
      <dgm:prSet presAssocID="{AFE1B8A7-76FA-41C7-B4D0-231CED2FF48B}" presName="connTx" presStyleLbl="parChTrans1D2" presStyleIdx="2" presStyleCnt="3"/>
      <dgm:spPr/>
    </dgm:pt>
    <dgm:pt modelId="{FA609DE1-8C73-4780-AF7D-07ED482B1515}" type="pres">
      <dgm:prSet presAssocID="{7E64B0BF-D9EF-42DF-82A7-4E2CD536A003}" presName="root2" presStyleCnt="0"/>
      <dgm:spPr/>
    </dgm:pt>
    <dgm:pt modelId="{862397D1-1E5D-409D-8E94-C9F51557DB86}" type="pres">
      <dgm:prSet presAssocID="{7E64B0BF-D9EF-42DF-82A7-4E2CD536A003}" presName="LevelTwoTextNode" presStyleLbl="node2" presStyleIdx="2" presStyleCnt="3">
        <dgm:presLayoutVars>
          <dgm:chPref val="3"/>
        </dgm:presLayoutVars>
      </dgm:prSet>
      <dgm:spPr/>
    </dgm:pt>
    <dgm:pt modelId="{FAD77FC6-D66D-4C5A-AE1F-20553BF85552}" type="pres">
      <dgm:prSet presAssocID="{7E64B0BF-D9EF-42DF-82A7-4E2CD536A003}" presName="level3hierChild" presStyleCnt="0"/>
      <dgm:spPr/>
    </dgm:pt>
  </dgm:ptLst>
  <dgm:cxnLst>
    <dgm:cxn modelId="{D7A18F00-3D8E-4AE3-9B40-9B540A349D92}" type="presOf" srcId="{5D792C15-429D-483C-8BF5-AF95242CBD8F}" destId="{F5559CDA-BDE3-4CE5-A869-43A298C40477}" srcOrd="0" destOrd="0" presId="urn:microsoft.com/office/officeart/2005/8/layout/hierarchy2"/>
    <dgm:cxn modelId="{3567C603-1071-4B57-89D3-5E9B4C4B0203}" type="presOf" srcId="{AFE1B8A7-76FA-41C7-B4D0-231CED2FF48B}" destId="{30390B94-C82D-4BF1-B984-AE4FDC1B2D95}" srcOrd="0" destOrd="0" presId="urn:microsoft.com/office/officeart/2005/8/layout/hierarchy2"/>
    <dgm:cxn modelId="{43578C0F-C960-4E29-9160-F876C3E4D382}" srcId="{D403ABE2-32FA-4C9A-BD48-52155BDDB22C}" destId="{7E64B0BF-D9EF-42DF-82A7-4E2CD536A003}" srcOrd="2" destOrd="0" parTransId="{AFE1B8A7-76FA-41C7-B4D0-231CED2FF48B}" sibTransId="{F9B61AA5-671C-4821-BB27-6BC5257E8509}"/>
    <dgm:cxn modelId="{E84C9613-6A6E-4C2F-996B-ABB2DA98446D}" type="presOf" srcId="{D403ABE2-32FA-4C9A-BD48-52155BDDB22C}" destId="{26CDD7EC-CEA7-4C19-BCBB-F82E11654196}" srcOrd="0" destOrd="0" presId="urn:microsoft.com/office/officeart/2005/8/layout/hierarchy2"/>
    <dgm:cxn modelId="{BDA1DF15-EE04-434A-BB6C-F0CA8FA2C876}" type="presOf" srcId="{A5E6023B-5154-4A51-B416-CEF702424414}" destId="{056B45E3-5123-4FDA-8E63-1518F8E19135}" srcOrd="0" destOrd="0" presId="urn:microsoft.com/office/officeart/2005/8/layout/hierarchy2"/>
    <dgm:cxn modelId="{D7114926-545A-427B-A2A3-19CA2E86731B}" type="presOf" srcId="{7E64B0BF-D9EF-42DF-82A7-4E2CD536A003}" destId="{862397D1-1E5D-409D-8E94-C9F51557DB86}" srcOrd="0" destOrd="0" presId="urn:microsoft.com/office/officeart/2005/8/layout/hierarchy2"/>
    <dgm:cxn modelId="{7BD3B928-F61E-4B67-AA45-5E47BA64BDFA}" srcId="{D403ABE2-32FA-4C9A-BD48-52155BDDB22C}" destId="{A5E6023B-5154-4A51-B416-CEF702424414}" srcOrd="1" destOrd="0" parTransId="{99C719E3-C26C-4625-A487-C8F89A030211}" sibTransId="{59CA3A5A-6EDE-4B0A-82C2-6C2424EEE977}"/>
    <dgm:cxn modelId="{AD00CE2C-70DE-4FA6-941E-91EB7B144210}" type="presOf" srcId="{2587F6FE-3D12-4A32-A87C-303E92350E08}" destId="{83FDB6A6-C1A1-451B-964C-F1D2C3FD420A}" srcOrd="0" destOrd="0" presId="urn:microsoft.com/office/officeart/2005/8/layout/hierarchy2"/>
    <dgm:cxn modelId="{73C8B343-88A7-4AB3-A937-C1F7FF1E7414}" type="presOf" srcId="{AA412441-00D3-432C-86B1-F678FF39E1CA}" destId="{BF92A266-8B40-4942-9CD4-562CA1B0FD31}" srcOrd="1" destOrd="0" presId="urn:microsoft.com/office/officeart/2005/8/layout/hierarchy2"/>
    <dgm:cxn modelId="{26AC7F57-4FCC-407B-9A44-4D30FC705C96}" type="presOf" srcId="{ACA62E45-8AC0-4EC3-AD2A-27CE954A50F9}" destId="{8A84F01B-E9A8-4EF1-86AF-2287E31F9482}" srcOrd="1" destOrd="0" presId="urn:microsoft.com/office/officeart/2005/8/layout/hierarchy2"/>
    <dgm:cxn modelId="{9115635D-1002-48A8-BB20-8B484BE4805D}" type="presOf" srcId="{B80F700E-6B56-4340-B9BF-3EC1E40A882E}" destId="{13330AE3-F3BC-4C2F-8FCB-FD5907DFDBB2}" srcOrd="0" destOrd="0" presId="urn:microsoft.com/office/officeart/2005/8/layout/hierarchy2"/>
    <dgm:cxn modelId="{887D4E64-A624-47D2-A21E-7BAD7100DACD}" type="presOf" srcId="{AFE1B8A7-76FA-41C7-B4D0-231CED2FF48B}" destId="{8030354D-15E5-424E-BD4E-C6F693D8DF00}" srcOrd="1" destOrd="0" presId="urn:microsoft.com/office/officeart/2005/8/layout/hierarchy2"/>
    <dgm:cxn modelId="{4C416F64-2381-478E-B72E-1FA3FAF82C69}" type="presOf" srcId="{2A56D166-96A7-49BB-94C0-52A806EC15BB}" destId="{EF2692C8-805F-447C-AC8B-E78FBC30ED1C}" srcOrd="0" destOrd="0" presId="urn:microsoft.com/office/officeart/2005/8/layout/hierarchy2"/>
    <dgm:cxn modelId="{14252C66-246A-4ACB-9C1B-5B28ACB5A546}" type="presOf" srcId="{99C719E3-C26C-4625-A487-C8F89A030211}" destId="{B442E880-E1B7-4A0A-BCA9-82FDF63CC91E}" srcOrd="1" destOrd="0" presId="urn:microsoft.com/office/officeart/2005/8/layout/hierarchy2"/>
    <dgm:cxn modelId="{F21F246E-D3EE-4C50-8DBA-024F66D8B317}" type="presOf" srcId="{55FF599B-FC61-46E5-A0AB-9D22281AB90A}" destId="{3D59EC66-BD12-4234-9C1F-4606C873523B}" srcOrd="0" destOrd="0" presId="urn:microsoft.com/office/officeart/2005/8/layout/hierarchy2"/>
    <dgm:cxn modelId="{82A14B75-663A-4977-9FD0-C964CA99A1C9}" type="presOf" srcId="{5D792C15-429D-483C-8BF5-AF95242CBD8F}" destId="{0E3380B8-6438-4271-93C9-043EC9FCE6D1}" srcOrd="1" destOrd="0" presId="urn:microsoft.com/office/officeart/2005/8/layout/hierarchy2"/>
    <dgm:cxn modelId="{B73C558B-0FC2-4119-A290-1F73F89B0F8F}" srcId="{D403ABE2-32FA-4C9A-BD48-52155BDDB22C}" destId="{2A56D166-96A7-49BB-94C0-52A806EC15BB}" srcOrd="0" destOrd="0" parTransId="{AA412441-00D3-432C-86B1-F678FF39E1CA}" sibTransId="{6B3D04A2-25D2-4A42-908F-AAB9CC2348EE}"/>
    <dgm:cxn modelId="{D30F2990-FE48-4545-BB20-1FCC2F1A7EE6}" srcId="{2A56D166-96A7-49BB-94C0-52A806EC15BB}" destId="{1B628156-E2F9-4994-B7DB-BC9695B5C9DA}" srcOrd="2" destOrd="0" parTransId="{213845E6-8801-41BA-9238-1A9C0CCC2655}" sibTransId="{6405996C-8616-4BC7-A364-88A44D470E86}"/>
    <dgm:cxn modelId="{D06AA696-886C-4760-805E-E193AC9DDF03}" srcId="{2A56D166-96A7-49BB-94C0-52A806EC15BB}" destId="{AFB90718-EFBD-4429-B3C1-317B313E9D6B}" srcOrd="0" destOrd="0" parTransId="{5D792C15-429D-483C-8BF5-AF95242CBD8F}" sibTransId="{43DE200F-0F13-4299-9905-B4D07D5E6B5C}"/>
    <dgm:cxn modelId="{185DA498-04B7-4A13-967A-007BC271FC8F}" type="presOf" srcId="{213845E6-8801-41BA-9238-1A9C0CCC2655}" destId="{223B7DD6-5BA0-4B07-88C9-4B8C953B73C7}" srcOrd="0" destOrd="0" presId="urn:microsoft.com/office/officeart/2005/8/layout/hierarchy2"/>
    <dgm:cxn modelId="{C5164BA6-34E3-4809-8D1F-3D594C0425C4}" type="presOf" srcId="{52C7C8F5-AD0D-4CD5-975C-BDB36F3E3766}" destId="{A8E4FC71-2927-4EB9-902B-666C087F686F}" srcOrd="0" destOrd="0" presId="urn:microsoft.com/office/officeart/2005/8/layout/hierarchy2"/>
    <dgm:cxn modelId="{33FFFAAE-72C7-4403-BC39-A43DB31626AC}" type="presOf" srcId="{213845E6-8801-41BA-9238-1A9C0CCC2655}" destId="{B53B7D27-7A8E-4D9E-A63C-B698150FE5B6}" srcOrd="1" destOrd="0" presId="urn:microsoft.com/office/officeart/2005/8/layout/hierarchy2"/>
    <dgm:cxn modelId="{B2488BC6-DBDE-4E40-A5AE-E6DFB704269B}" type="presOf" srcId="{1B628156-E2F9-4994-B7DB-BC9695B5C9DA}" destId="{34CF7A31-16BF-4332-B796-0211CAE7E77E}" srcOrd="0" destOrd="0" presId="urn:microsoft.com/office/officeart/2005/8/layout/hierarchy2"/>
    <dgm:cxn modelId="{EDDC76CE-4988-493E-A922-1CA6A07945AF}" type="presOf" srcId="{ACA62E45-8AC0-4EC3-AD2A-27CE954A50F9}" destId="{B9AD60F6-2521-4CB9-B187-A45A7C81A6FC}" srcOrd="0" destOrd="0" presId="urn:microsoft.com/office/officeart/2005/8/layout/hierarchy2"/>
    <dgm:cxn modelId="{005ACACE-6C18-476E-8091-DB7277479C02}" srcId="{2587F6FE-3D12-4A32-A87C-303E92350E08}" destId="{D403ABE2-32FA-4C9A-BD48-52155BDDB22C}" srcOrd="0" destOrd="0" parTransId="{A8E9F781-2F13-4C48-994A-5300EBD38B5C}" sibTransId="{6448A7A5-A28F-42E1-8B63-B58FBECAAE09}"/>
    <dgm:cxn modelId="{B75568D0-06AE-4881-AE65-FB94384FC5C1}" type="presOf" srcId="{AFB90718-EFBD-4429-B3C1-317B313E9D6B}" destId="{85EC8593-5FC7-4AF9-9383-C5C4BCE54292}" srcOrd="0" destOrd="0" presId="urn:microsoft.com/office/officeart/2005/8/layout/hierarchy2"/>
    <dgm:cxn modelId="{EC238BD4-2129-4C65-860A-71DC17CF75A9}" type="presOf" srcId="{B80F700E-6B56-4340-B9BF-3EC1E40A882E}" destId="{25F4D773-ECEF-4445-A9C9-541843C8E4A4}" srcOrd="1" destOrd="0" presId="urn:microsoft.com/office/officeart/2005/8/layout/hierarchy2"/>
    <dgm:cxn modelId="{67019AD5-FE32-4D4B-8833-ED1382B6C8B0}" srcId="{2A56D166-96A7-49BB-94C0-52A806EC15BB}" destId="{52C7C8F5-AD0D-4CD5-975C-BDB36F3E3766}" srcOrd="3" destOrd="0" parTransId="{B80F700E-6B56-4340-B9BF-3EC1E40A882E}" sibTransId="{6968DCCC-5147-4CD1-BCC9-D3CE58ECCBD4}"/>
    <dgm:cxn modelId="{DD93AEE0-B780-41A5-9CA5-082C105D8696}" type="presOf" srcId="{AA412441-00D3-432C-86B1-F678FF39E1CA}" destId="{9C299F8F-A78C-45F3-9193-2B9945B54B0A}" srcOrd="0" destOrd="0" presId="urn:microsoft.com/office/officeart/2005/8/layout/hierarchy2"/>
    <dgm:cxn modelId="{55065BED-9341-470A-B561-87BDBEBC6DC2}" type="presOf" srcId="{99C719E3-C26C-4625-A487-C8F89A030211}" destId="{B6F0741C-2F9E-4FF6-8D62-F35FD587040D}" srcOrd="0" destOrd="0" presId="urn:microsoft.com/office/officeart/2005/8/layout/hierarchy2"/>
    <dgm:cxn modelId="{189040FA-BE09-4A58-8038-346131A02554}" srcId="{2A56D166-96A7-49BB-94C0-52A806EC15BB}" destId="{55FF599B-FC61-46E5-A0AB-9D22281AB90A}" srcOrd="1" destOrd="0" parTransId="{ACA62E45-8AC0-4EC3-AD2A-27CE954A50F9}" sibTransId="{7BFB684C-B91B-4891-BE61-9B0FCE215231}"/>
    <dgm:cxn modelId="{4B5C8D0E-D251-4F13-BB92-7E3956A27FFA}" type="presParOf" srcId="{83FDB6A6-C1A1-451B-964C-F1D2C3FD420A}" destId="{8CB70E5E-F0A3-46BB-A8F1-C028E6476272}" srcOrd="0" destOrd="0" presId="urn:microsoft.com/office/officeart/2005/8/layout/hierarchy2"/>
    <dgm:cxn modelId="{00B0DCA0-48DD-4058-B439-0148F885C7E2}" type="presParOf" srcId="{8CB70E5E-F0A3-46BB-A8F1-C028E6476272}" destId="{26CDD7EC-CEA7-4C19-BCBB-F82E11654196}" srcOrd="0" destOrd="0" presId="urn:microsoft.com/office/officeart/2005/8/layout/hierarchy2"/>
    <dgm:cxn modelId="{8C92C66F-C88E-44B3-98F0-E70597BB34A3}" type="presParOf" srcId="{8CB70E5E-F0A3-46BB-A8F1-C028E6476272}" destId="{8428BE78-C1D2-4D53-849F-DD856C489F71}" srcOrd="1" destOrd="0" presId="urn:microsoft.com/office/officeart/2005/8/layout/hierarchy2"/>
    <dgm:cxn modelId="{BABFBF42-02CE-48F4-8D23-0E3EBEAE0ABF}" type="presParOf" srcId="{8428BE78-C1D2-4D53-849F-DD856C489F71}" destId="{9C299F8F-A78C-45F3-9193-2B9945B54B0A}" srcOrd="0" destOrd="0" presId="urn:microsoft.com/office/officeart/2005/8/layout/hierarchy2"/>
    <dgm:cxn modelId="{8C525618-953E-40E6-8E43-D4BA12697C8E}" type="presParOf" srcId="{9C299F8F-A78C-45F3-9193-2B9945B54B0A}" destId="{BF92A266-8B40-4942-9CD4-562CA1B0FD31}" srcOrd="0" destOrd="0" presId="urn:microsoft.com/office/officeart/2005/8/layout/hierarchy2"/>
    <dgm:cxn modelId="{F45C6D4C-8E11-48CB-8245-BB268C10562E}" type="presParOf" srcId="{8428BE78-C1D2-4D53-849F-DD856C489F71}" destId="{FCB7E47F-870D-4956-BF02-4022A9A95A9E}" srcOrd="1" destOrd="0" presId="urn:microsoft.com/office/officeart/2005/8/layout/hierarchy2"/>
    <dgm:cxn modelId="{5B4FA6D3-82DE-4E6D-BE01-1252AD798DA0}" type="presParOf" srcId="{FCB7E47F-870D-4956-BF02-4022A9A95A9E}" destId="{EF2692C8-805F-447C-AC8B-E78FBC30ED1C}" srcOrd="0" destOrd="0" presId="urn:microsoft.com/office/officeart/2005/8/layout/hierarchy2"/>
    <dgm:cxn modelId="{D28007FC-703F-4949-BB86-A91F3BE5F56C}" type="presParOf" srcId="{FCB7E47F-870D-4956-BF02-4022A9A95A9E}" destId="{21E61165-9717-4951-8F79-FFE0809A2FA9}" srcOrd="1" destOrd="0" presId="urn:microsoft.com/office/officeart/2005/8/layout/hierarchy2"/>
    <dgm:cxn modelId="{923E67E8-8D96-41A2-ABFA-F771B7860B0B}" type="presParOf" srcId="{21E61165-9717-4951-8F79-FFE0809A2FA9}" destId="{F5559CDA-BDE3-4CE5-A869-43A298C40477}" srcOrd="0" destOrd="0" presId="urn:microsoft.com/office/officeart/2005/8/layout/hierarchy2"/>
    <dgm:cxn modelId="{1788CFCD-A93A-405C-B33A-38C3BD35BE6F}" type="presParOf" srcId="{F5559CDA-BDE3-4CE5-A869-43A298C40477}" destId="{0E3380B8-6438-4271-93C9-043EC9FCE6D1}" srcOrd="0" destOrd="0" presId="urn:microsoft.com/office/officeart/2005/8/layout/hierarchy2"/>
    <dgm:cxn modelId="{ABB54784-9228-4B14-A51F-C3BBC78EBC9B}" type="presParOf" srcId="{21E61165-9717-4951-8F79-FFE0809A2FA9}" destId="{93BC8FB8-30E3-4DE2-A912-AD302344FCBE}" srcOrd="1" destOrd="0" presId="urn:microsoft.com/office/officeart/2005/8/layout/hierarchy2"/>
    <dgm:cxn modelId="{05FCC0A3-D399-4F7C-91E6-9B41382D1408}" type="presParOf" srcId="{93BC8FB8-30E3-4DE2-A912-AD302344FCBE}" destId="{85EC8593-5FC7-4AF9-9383-C5C4BCE54292}" srcOrd="0" destOrd="0" presId="urn:microsoft.com/office/officeart/2005/8/layout/hierarchy2"/>
    <dgm:cxn modelId="{2CA97716-B960-4AF3-BF14-43BF53151522}" type="presParOf" srcId="{93BC8FB8-30E3-4DE2-A912-AD302344FCBE}" destId="{FAB81E8E-82E1-49AA-9996-3041AA029801}" srcOrd="1" destOrd="0" presId="urn:microsoft.com/office/officeart/2005/8/layout/hierarchy2"/>
    <dgm:cxn modelId="{3CCA7CD0-9CCA-4D09-A421-CF607943B88D}" type="presParOf" srcId="{21E61165-9717-4951-8F79-FFE0809A2FA9}" destId="{B9AD60F6-2521-4CB9-B187-A45A7C81A6FC}" srcOrd="2" destOrd="0" presId="urn:microsoft.com/office/officeart/2005/8/layout/hierarchy2"/>
    <dgm:cxn modelId="{165EA07F-0E8C-4A9F-9D35-532823615602}" type="presParOf" srcId="{B9AD60F6-2521-4CB9-B187-A45A7C81A6FC}" destId="{8A84F01B-E9A8-4EF1-86AF-2287E31F9482}" srcOrd="0" destOrd="0" presId="urn:microsoft.com/office/officeart/2005/8/layout/hierarchy2"/>
    <dgm:cxn modelId="{495123D1-C67B-41FD-80CD-24975B73E42A}" type="presParOf" srcId="{21E61165-9717-4951-8F79-FFE0809A2FA9}" destId="{843EDC6B-9816-4951-A990-CF4702AE91C9}" srcOrd="3" destOrd="0" presId="urn:microsoft.com/office/officeart/2005/8/layout/hierarchy2"/>
    <dgm:cxn modelId="{0CA459CF-3BB8-450C-989F-4FB061F1F7CD}" type="presParOf" srcId="{843EDC6B-9816-4951-A990-CF4702AE91C9}" destId="{3D59EC66-BD12-4234-9C1F-4606C873523B}" srcOrd="0" destOrd="0" presId="urn:microsoft.com/office/officeart/2005/8/layout/hierarchy2"/>
    <dgm:cxn modelId="{2013F1F3-366A-463E-B46B-7352469A0770}" type="presParOf" srcId="{843EDC6B-9816-4951-A990-CF4702AE91C9}" destId="{4EE50A05-BDF1-43FE-9112-CD0BD3E231EE}" srcOrd="1" destOrd="0" presId="urn:microsoft.com/office/officeart/2005/8/layout/hierarchy2"/>
    <dgm:cxn modelId="{950F69C0-466A-4C08-BDED-69F508C5F345}" type="presParOf" srcId="{21E61165-9717-4951-8F79-FFE0809A2FA9}" destId="{223B7DD6-5BA0-4B07-88C9-4B8C953B73C7}" srcOrd="4" destOrd="0" presId="urn:microsoft.com/office/officeart/2005/8/layout/hierarchy2"/>
    <dgm:cxn modelId="{F9640DCC-A4CC-4E62-A4C3-7EC12BE58F16}" type="presParOf" srcId="{223B7DD6-5BA0-4B07-88C9-4B8C953B73C7}" destId="{B53B7D27-7A8E-4D9E-A63C-B698150FE5B6}" srcOrd="0" destOrd="0" presId="urn:microsoft.com/office/officeart/2005/8/layout/hierarchy2"/>
    <dgm:cxn modelId="{6349C6C6-40A6-4ED6-BE60-7D43A5CC8034}" type="presParOf" srcId="{21E61165-9717-4951-8F79-FFE0809A2FA9}" destId="{225155F7-70FD-470E-A266-5F54E47CF87A}" srcOrd="5" destOrd="0" presId="urn:microsoft.com/office/officeart/2005/8/layout/hierarchy2"/>
    <dgm:cxn modelId="{D58B3179-E978-456D-BD7F-7179A1302DAA}" type="presParOf" srcId="{225155F7-70FD-470E-A266-5F54E47CF87A}" destId="{34CF7A31-16BF-4332-B796-0211CAE7E77E}" srcOrd="0" destOrd="0" presId="urn:microsoft.com/office/officeart/2005/8/layout/hierarchy2"/>
    <dgm:cxn modelId="{ECB7B4CC-2D53-4427-BE64-F2C1D5F1DD20}" type="presParOf" srcId="{225155F7-70FD-470E-A266-5F54E47CF87A}" destId="{099BC7A6-EF37-4123-AFCD-528A922F5E2E}" srcOrd="1" destOrd="0" presId="urn:microsoft.com/office/officeart/2005/8/layout/hierarchy2"/>
    <dgm:cxn modelId="{7AB9854A-C11D-4231-9E48-554E32CAAA56}" type="presParOf" srcId="{21E61165-9717-4951-8F79-FFE0809A2FA9}" destId="{13330AE3-F3BC-4C2F-8FCB-FD5907DFDBB2}" srcOrd="6" destOrd="0" presId="urn:microsoft.com/office/officeart/2005/8/layout/hierarchy2"/>
    <dgm:cxn modelId="{4F024B67-95EE-41D5-B486-00E384CBA480}" type="presParOf" srcId="{13330AE3-F3BC-4C2F-8FCB-FD5907DFDBB2}" destId="{25F4D773-ECEF-4445-A9C9-541843C8E4A4}" srcOrd="0" destOrd="0" presId="urn:microsoft.com/office/officeart/2005/8/layout/hierarchy2"/>
    <dgm:cxn modelId="{4CB94B24-666C-487F-A41F-B6966EAB06B2}" type="presParOf" srcId="{21E61165-9717-4951-8F79-FFE0809A2FA9}" destId="{CAAA870E-9F96-425D-A0C8-FB66863AF6DF}" srcOrd="7" destOrd="0" presId="urn:microsoft.com/office/officeart/2005/8/layout/hierarchy2"/>
    <dgm:cxn modelId="{5D1B28A7-43E5-4C9B-8C7A-C7C549B119FC}" type="presParOf" srcId="{CAAA870E-9F96-425D-A0C8-FB66863AF6DF}" destId="{A8E4FC71-2927-4EB9-902B-666C087F686F}" srcOrd="0" destOrd="0" presId="urn:microsoft.com/office/officeart/2005/8/layout/hierarchy2"/>
    <dgm:cxn modelId="{3341C0FD-0D25-4541-946F-22DBF74BEF07}" type="presParOf" srcId="{CAAA870E-9F96-425D-A0C8-FB66863AF6DF}" destId="{9A890696-D040-4F9C-8FEB-5D2E8FA60E2C}" srcOrd="1" destOrd="0" presId="urn:microsoft.com/office/officeart/2005/8/layout/hierarchy2"/>
    <dgm:cxn modelId="{1FBD377E-D0D0-402B-AB8C-FBEF0CDB691A}" type="presParOf" srcId="{8428BE78-C1D2-4D53-849F-DD856C489F71}" destId="{B6F0741C-2F9E-4FF6-8D62-F35FD587040D}" srcOrd="2" destOrd="0" presId="urn:microsoft.com/office/officeart/2005/8/layout/hierarchy2"/>
    <dgm:cxn modelId="{74DA9C72-434A-4787-B8F8-6DE821039FF9}" type="presParOf" srcId="{B6F0741C-2F9E-4FF6-8D62-F35FD587040D}" destId="{B442E880-E1B7-4A0A-BCA9-82FDF63CC91E}" srcOrd="0" destOrd="0" presId="urn:microsoft.com/office/officeart/2005/8/layout/hierarchy2"/>
    <dgm:cxn modelId="{ACA994F9-B1E1-45F0-87EC-0E41ECF1D333}" type="presParOf" srcId="{8428BE78-C1D2-4D53-849F-DD856C489F71}" destId="{2FC75EC9-3A42-436E-8988-42CF92FBE3D7}" srcOrd="3" destOrd="0" presId="urn:microsoft.com/office/officeart/2005/8/layout/hierarchy2"/>
    <dgm:cxn modelId="{532D621B-269C-4AE9-B00C-5D7A5A245E26}" type="presParOf" srcId="{2FC75EC9-3A42-436E-8988-42CF92FBE3D7}" destId="{056B45E3-5123-4FDA-8E63-1518F8E19135}" srcOrd="0" destOrd="0" presId="urn:microsoft.com/office/officeart/2005/8/layout/hierarchy2"/>
    <dgm:cxn modelId="{3C36FA23-A6E1-4CAB-A9AB-DCFD978D43BD}" type="presParOf" srcId="{2FC75EC9-3A42-436E-8988-42CF92FBE3D7}" destId="{DF7AF316-2621-4890-8BAD-3E0E0E09391B}" srcOrd="1" destOrd="0" presId="urn:microsoft.com/office/officeart/2005/8/layout/hierarchy2"/>
    <dgm:cxn modelId="{98F68BF5-399A-4BB5-8D15-53B11D0BEB0D}" type="presParOf" srcId="{8428BE78-C1D2-4D53-849F-DD856C489F71}" destId="{30390B94-C82D-4BF1-B984-AE4FDC1B2D95}" srcOrd="4" destOrd="0" presId="urn:microsoft.com/office/officeart/2005/8/layout/hierarchy2"/>
    <dgm:cxn modelId="{B2000015-21E4-4EE1-A322-FE564716F7B1}" type="presParOf" srcId="{30390B94-C82D-4BF1-B984-AE4FDC1B2D95}" destId="{8030354D-15E5-424E-BD4E-C6F693D8DF00}" srcOrd="0" destOrd="0" presId="urn:microsoft.com/office/officeart/2005/8/layout/hierarchy2"/>
    <dgm:cxn modelId="{60D7452F-0AC6-403B-9C73-47B7218AC742}" type="presParOf" srcId="{8428BE78-C1D2-4D53-849F-DD856C489F71}" destId="{FA609DE1-8C73-4780-AF7D-07ED482B1515}" srcOrd="5" destOrd="0" presId="urn:microsoft.com/office/officeart/2005/8/layout/hierarchy2"/>
    <dgm:cxn modelId="{9639DD7F-692C-448B-BDB4-6C8829C02235}" type="presParOf" srcId="{FA609DE1-8C73-4780-AF7D-07ED482B1515}" destId="{862397D1-1E5D-409D-8E94-C9F51557DB86}" srcOrd="0" destOrd="0" presId="urn:microsoft.com/office/officeart/2005/8/layout/hierarchy2"/>
    <dgm:cxn modelId="{B1380F47-4EFF-4DD8-A2C9-3CBCF5C71A86}" type="presParOf" srcId="{FA609DE1-8C73-4780-AF7D-07ED482B1515}" destId="{FAD77FC6-D66D-4C5A-AE1F-20553BF8555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9781DC-D876-45D7-95F2-DC84D85BDC34}" type="doc">
      <dgm:prSet loTypeId="urn:microsoft.com/office/officeart/2005/8/layout/cycle2" loCatId="cycle" qsTypeId="urn:microsoft.com/office/officeart/2005/8/quickstyle/simple2" qsCatId="simple" csTypeId="urn:microsoft.com/office/officeart/2005/8/colors/accent1_1" csCatId="accent1" phldr="1"/>
      <dgm:spPr/>
      <dgm:t>
        <a:bodyPr/>
        <a:lstStyle/>
        <a:p>
          <a:endParaRPr lang="es-MX"/>
        </a:p>
      </dgm:t>
    </dgm:pt>
    <dgm:pt modelId="{62A0FEC0-9E36-4094-A2D6-E29BE0E8227E}">
      <dgm:prSet phldrT="[Texto]" custT="1"/>
      <dgm:spPr>
        <a:solidFill>
          <a:srgbClr val="FFFF00"/>
        </a:solidFill>
      </dgm:spPr>
      <dgm:t>
        <a:bodyPr/>
        <a:lstStyle/>
        <a:p>
          <a:r>
            <a:rPr lang="es-MX" sz="1100" b="1" dirty="0"/>
            <a:t>MENSAJE</a:t>
          </a:r>
        </a:p>
      </dgm:t>
    </dgm:pt>
    <dgm:pt modelId="{5CD26E9D-6D5C-417F-A27F-290FF9471506}" type="parTrans" cxnId="{01E90646-881F-42FC-8452-9A8B44BEACE4}">
      <dgm:prSet/>
      <dgm:spPr/>
      <dgm:t>
        <a:bodyPr/>
        <a:lstStyle/>
        <a:p>
          <a:endParaRPr lang="es-MX" sz="4400"/>
        </a:p>
      </dgm:t>
    </dgm:pt>
    <dgm:pt modelId="{D8258587-FC52-4CFE-9D0C-5F3EE34B0F7F}" type="sibTrans" cxnId="{01E90646-881F-42FC-8452-9A8B44BEACE4}">
      <dgm:prSet custT="1"/>
      <dgm:spPr/>
      <dgm:t>
        <a:bodyPr/>
        <a:lstStyle/>
        <a:p>
          <a:endParaRPr lang="es-MX" sz="1200"/>
        </a:p>
      </dgm:t>
    </dgm:pt>
    <dgm:pt modelId="{EEFE6945-782B-4EA8-ACD9-8C5534DD3018}">
      <dgm:prSet phldrT="[Texto]" custT="1"/>
      <dgm:spPr>
        <a:ln>
          <a:solidFill>
            <a:srgbClr val="FFFF00"/>
          </a:solidFill>
        </a:ln>
      </dgm:spPr>
      <dgm:t>
        <a:bodyPr/>
        <a:lstStyle/>
        <a:p>
          <a:r>
            <a:rPr lang="es-MX" sz="1400" b="1" dirty="0"/>
            <a:t>Canal</a:t>
          </a:r>
        </a:p>
      </dgm:t>
    </dgm:pt>
    <dgm:pt modelId="{EA4CA835-FC12-4B58-86CB-B6B73E7D71EB}" type="parTrans" cxnId="{05B725D1-A416-4CEA-9F5E-6FA5D6925CE6}">
      <dgm:prSet/>
      <dgm:spPr/>
      <dgm:t>
        <a:bodyPr/>
        <a:lstStyle/>
        <a:p>
          <a:endParaRPr lang="es-MX" sz="4400"/>
        </a:p>
      </dgm:t>
    </dgm:pt>
    <dgm:pt modelId="{0A346890-F1CC-4EC3-83F9-239D42032DDF}" type="sibTrans" cxnId="{05B725D1-A416-4CEA-9F5E-6FA5D6925CE6}">
      <dgm:prSet custT="1"/>
      <dgm:spPr/>
      <dgm:t>
        <a:bodyPr/>
        <a:lstStyle/>
        <a:p>
          <a:endParaRPr lang="es-MX" sz="1200"/>
        </a:p>
      </dgm:t>
    </dgm:pt>
    <dgm:pt modelId="{593535C0-1083-481D-A3B7-4D3FD715682D}">
      <dgm:prSet phldrT="[Texto]" custT="1"/>
      <dgm:spPr>
        <a:solidFill>
          <a:schemeClr val="accent3">
            <a:lumMod val="60000"/>
            <a:lumOff val="40000"/>
          </a:schemeClr>
        </a:solidFill>
      </dgm:spPr>
      <dgm:t>
        <a:bodyPr/>
        <a:lstStyle/>
        <a:p>
          <a:r>
            <a:rPr lang="es-MX" sz="1200" b="1" dirty="0"/>
            <a:t>decodifica-</a:t>
          </a:r>
          <a:r>
            <a:rPr lang="es-MX" sz="1200" b="1" dirty="0" err="1"/>
            <a:t>ción</a:t>
          </a:r>
          <a:endParaRPr lang="es-MX" sz="1200" b="1" dirty="0"/>
        </a:p>
      </dgm:t>
    </dgm:pt>
    <dgm:pt modelId="{2915FA8C-808D-4764-A33E-DB19AF827D56}" type="parTrans" cxnId="{48501AA8-20CA-44FB-A4FC-9041A4096DCC}">
      <dgm:prSet/>
      <dgm:spPr/>
      <dgm:t>
        <a:bodyPr/>
        <a:lstStyle/>
        <a:p>
          <a:endParaRPr lang="es-MX" sz="4400"/>
        </a:p>
      </dgm:t>
    </dgm:pt>
    <dgm:pt modelId="{BF176740-0BE0-48E2-86BB-E63454678648}" type="sibTrans" cxnId="{48501AA8-20CA-44FB-A4FC-9041A4096DCC}">
      <dgm:prSet custT="1"/>
      <dgm:spPr/>
      <dgm:t>
        <a:bodyPr/>
        <a:lstStyle/>
        <a:p>
          <a:endParaRPr lang="es-MX" sz="1200"/>
        </a:p>
      </dgm:t>
    </dgm:pt>
    <dgm:pt modelId="{18F5AE94-30AB-45D9-BFA7-63D9D5ACCA7D}">
      <dgm:prSet phldrT="[Texto]" custT="1"/>
      <dgm:spPr>
        <a:solidFill>
          <a:schemeClr val="accent4">
            <a:lumMod val="60000"/>
            <a:lumOff val="40000"/>
          </a:schemeClr>
        </a:solidFill>
      </dgm:spPr>
      <dgm:t>
        <a:bodyPr/>
        <a:lstStyle/>
        <a:p>
          <a:r>
            <a:rPr lang="es-MX" sz="1100" b="1" dirty="0"/>
            <a:t>RECEPTOR</a:t>
          </a:r>
          <a:endParaRPr lang="es-MX" sz="1400" b="1" dirty="0"/>
        </a:p>
      </dgm:t>
    </dgm:pt>
    <dgm:pt modelId="{0CFA1EB6-8C14-491E-9C83-73B54F015004}" type="parTrans" cxnId="{92E4C319-72E4-480A-A641-419859D33994}">
      <dgm:prSet/>
      <dgm:spPr/>
      <dgm:t>
        <a:bodyPr/>
        <a:lstStyle/>
        <a:p>
          <a:endParaRPr lang="es-MX" sz="4400"/>
        </a:p>
      </dgm:t>
    </dgm:pt>
    <dgm:pt modelId="{A608D3EC-9E04-467F-89CD-C230A92BFB07}" type="sibTrans" cxnId="{92E4C319-72E4-480A-A641-419859D33994}">
      <dgm:prSet custT="1"/>
      <dgm:spPr/>
      <dgm:t>
        <a:bodyPr/>
        <a:lstStyle/>
        <a:p>
          <a:endParaRPr lang="es-MX" sz="1200"/>
        </a:p>
      </dgm:t>
    </dgm:pt>
    <dgm:pt modelId="{DF55C08F-6D27-4BEE-9936-F14A7281D4AD}">
      <dgm:prSet phldrT="[Texto]" custT="1"/>
      <dgm:spPr>
        <a:solidFill>
          <a:schemeClr val="accent4">
            <a:lumMod val="60000"/>
            <a:lumOff val="40000"/>
          </a:schemeClr>
        </a:solidFill>
      </dgm:spPr>
      <dgm:t>
        <a:bodyPr/>
        <a:lstStyle/>
        <a:p>
          <a:r>
            <a:rPr lang="es-MX" sz="1200" b="1" dirty="0"/>
            <a:t>EMISOR</a:t>
          </a:r>
          <a:endParaRPr lang="es-MX" sz="1400" b="1" dirty="0"/>
        </a:p>
      </dgm:t>
    </dgm:pt>
    <dgm:pt modelId="{2C67D562-5CF9-4DC4-904C-7EC90B35F60D}" type="parTrans" cxnId="{5805DD54-B7C6-4336-BB6F-2D8C3DBB1FB3}">
      <dgm:prSet/>
      <dgm:spPr/>
      <dgm:t>
        <a:bodyPr/>
        <a:lstStyle/>
        <a:p>
          <a:endParaRPr lang="es-MX" sz="4400"/>
        </a:p>
      </dgm:t>
    </dgm:pt>
    <dgm:pt modelId="{C8CB111E-C127-4045-A6B8-CE3C2D64D7C6}" type="sibTrans" cxnId="{5805DD54-B7C6-4336-BB6F-2D8C3DBB1FB3}">
      <dgm:prSet custT="1"/>
      <dgm:spPr/>
      <dgm:t>
        <a:bodyPr/>
        <a:lstStyle/>
        <a:p>
          <a:endParaRPr lang="es-MX" sz="1200"/>
        </a:p>
      </dgm:t>
    </dgm:pt>
    <dgm:pt modelId="{F246F1EB-57C6-4894-97D4-515FC255735B}">
      <dgm:prSet phldrT="[Texto]" custT="1"/>
      <dgm:spPr>
        <a:ln>
          <a:solidFill>
            <a:srgbClr val="FFFF00"/>
          </a:solidFill>
        </a:ln>
      </dgm:spPr>
      <dgm:t>
        <a:bodyPr/>
        <a:lstStyle/>
        <a:p>
          <a:r>
            <a:rPr lang="es-MX" sz="1400" b="1" dirty="0"/>
            <a:t>Canal</a:t>
          </a:r>
        </a:p>
      </dgm:t>
    </dgm:pt>
    <dgm:pt modelId="{A6443A14-D273-47F8-9ECA-506270D37D8C}" type="parTrans" cxnId="{AEC5123B-B4A4-4480-A33C-81D8E08AFA8E}">
      <dgm:prSet/>
      <dgm:spPr/>
      <dgm:t>
        <a:bodyPr/>
        <a:lstStyle/>
        <a:p>
          <a:endParaRPr lang="es-MX" sz="4400"/>
        </a:p>
      </dgm:t>
    </dgm:pt>
    <dgm:pt modelId="{A7465D4B-D1A3-4830-931D-4B25424B9DF0}" type="sibTrans" cxnId="{AEC5123B-B4A4-4480-A33C-81D8E08AFA8E}">
      <dgm:prSet custT="1"/>
      <dgm:spPr/>
      <dgm:t>
        <a:bodyPr/>
        <a:lstStyle/>
        <a:p>
          <a:endParaRPr lang="es-MX" sz="1200"/>
        </a:p>
      </dgm:t>
    </dgm:pt>
    <dgm:pt modelId="{E5A46898-36B1-44C3-8E5A-F5982F0361C8}">
      <dgm:prSet phldrT="[Texto]" custT="1"/>
      <dgm:spPr>
        <a:solidFill>
          <a:srgbClr val="00B0F0"/>
        </a:solidFill>
      </dgm:spPr>
      <dgm:t>
        <a:bodyPr/>
        <a:lstStyle/>
        <a:p>
          <a:r>
            <a:rPr lang="es-MX" sz="1200" b="1" dirty="0"/>
            <a:t>MENSAJE</a:t>
          </a:r>
        </a:p>
      </dgm:t>
    </dgm:pt>
    <dgm:pt modelId="{DFF261CB-7161-4EC8-8B62-A72C6B6B5DF2}" type="parTrans" cxnId="{3D3ED58D-C512-4B80-AF84-035F2DFA0980}">
      <dgm:prSet/>
      <dgm:spPr/>
      <dgm:t>
        <a:bodyPr/>
        <a:lstStyle/>
        <a:p>
          <a:endParaRPr lang="es-MX" sz="4400"/>
        </a:p>
      </dgm:t>
    </dgm:pt>
    <dgm:pt modelId="{267A68C6-54A6-4EAD-8802-FB8EB0C08481}" type="sibTrans" cxnId="{3D3ED58D-C512-4B80-AF84-035F2DFA0980}">
      <dgm:prSet custT="1"/>
      <dgm:spPr/>
      <dgm:t>
        <a:bodyPr/>
        <a:lstStyle/>
        <a:p>
          <a:endParaRPr lang="es-MX" sz="1200"/>
        </a:p>
      </dgm:t>
    </dgm:pt>
    <dgm:pt modelId="{BAE2C9AD-5C5B-49A8-9CFE-B4138D419ED4}">
      <dgm:prSet phldrT="[Texto]" custT="1"/>
      <dgm:spPr>
        <a:solidFill>
          <a:schemeClr val="accent6">
            <a:lumMod val="40000"/>
            <a:lumOff val="60000"/>
          </a:schemeClr>
        </a:solidFill>
      </dgm:spPr>
      <dgm:t>
        <a:bodyPr/>
        <a:lstStyle/>
        <a:p>
          <a:r>
            <a:rPr lang="es-MX" sz="1200" b="1" dirty="0"/>
            <a:t>codificación</a:t>
          </a:r>
        </a:p>
      </dgm:t>
    </dgm:pt>
    <dgm:pt modelId="{FC1297D0-5A03-4D60-94DD-CFE5A7EFAF49}" type="parTrans" cxnId="{423A6835-EA59-4DBE-98CB-1AC65F5A43CA}">
      <dgm:prSet/>
      <dgm:spPr/>
      <dgm:t>
        <a:bodyPr/>
        <a:lstStyle/>
        <a:p>
          <a:endParaRPr lang="es-MX"/>
        </a:p>
      </dgm:t>
    </dgm:pt>
    <dgm:pt modelId="{A6282C2D-2A94-4A7A-ADBF-A7F479FDF499}" type="sibTrans" cxnId="{423A6835-EA59-4DBE-98CB-1AC65F5A43CA}">
      <dgm:prSet/>
      <dgm:spPr/>
      <dgm:t>
        <a:bodyPr/>
        <a:lstStyle/>
        <a:p>
          <a:endParaRPr lang="es-MX"/>
        </a:p>
      </dgm:t>
    </dgm:pt>
    <dgm:pt modelId="{FC831752-A43A-441A-B354-6B65ECFDA754}">
      <dgm:prSet phldrT="[Texto]" custT="1"/>
      <dgm:spPr>
        <a:ln>
          <a:solidFill>
            <a:srgbClr val="FFFF00"/>
          </a:solidFill>
        </a:ln>
      </dgm:spPr>
      <dgm:t>
        <a:bodyPr/>
        <a:lstStyle/>
        <a:p>
          <a:r>
            <a:rPr lang="es-MX" sz="1400" b="1" dirty="0"/>
            <a:t>Canal</a:t>
          </a:r>
        </a:p>
      </dgm:t>
    </dgm:pt>
    <dgm:pt modelId="{A8142A0C-AA02-4DC7-8349-6BBF4F92172A}" type="parTrans" cxnId="{A49D4F21-A3B3-4C1D-B897-CE1AFF2AA981}">
      <dgm:prSet/>
      <dgm:spPr/>
      <dgm:t>
        <a:bodyPr/>
        <a:lstStyle/>
        <a:p>
          <a:endParaRPr lang="es-MX"/>
        </a:p>
      </dgm:t>
    </dgm:pt>
    <dgm:pt modelId="{86C53143-453C-4743-A756-EECD04712AEB}" type="sibTrans" cxnId="{A49D4F21-A3B3-4C1D-B897-CE1AFF2AA981}">
      <dgm:prSet/>
      <dgm:spPr/>
      <dgm:t>
        <a:bodyPr/>
        <a:lstStyle/>
        <a:p>
          <a:endParaRPr lang="es-MX"/>
        </a:p>
      </dgm:t>
    </dgm:pt>
    <dgm:pt modelId="{42073CFA-B067-4F57-888E-77E0B22C89A3}">
      <dgm:prSet phldrT="[Texto]" custT="1"/>
      <dgm:spPr>
        <a:solidFill>
          <a:schemeClr val="accent3">
            <a:lumMod val="60000"/>
            <a:lumOff val="40000"/>
          </a:schemeClr>
        </a:solidFill>
      </dgm:spPr>
      <dgm:t>
        <a:bodyPr/>
        <a:lstStyle/>
        <a:p>
          <a:r>
            <a:rPr lang="es-MX" sz="1300" b="1" dirty="0"/>
            <a:t>decodifica-</a:t>
          </a:r>
          <a:r>
            <a:rPr lang="es-MX" sz="1300" b="1" dirty="0" err="1"/>
            <a:t>ción</a:t>
          </a:r>
          <a:endParaRPr lang="es-MX" sz="1300" b="1" dirty="0"/>
        </a:p>
      </dgm:t>
    </dgm:pt>
    <dgm:pt modelId="{B71AE9E8-FEB1-402F-9340-44AC11D3539E}" type="parTrans" cxnId="{70E27580-1600-43EB-B362-1E3361356E1D}">
      <dgm:prSet/>
      <dgm:spPr/>
      <dgm:t>
        <a:bodyPr/>
        <a:lstStyle/>
        <a:p>
          <a:endParaRPr lang="es-MX"/>
        </a:p>
      </dgm:t>
    </dgm:pt>
    <dgm:pt modelId="{6A80A656-E51D-4685-9C94-31A66383CDA8}" type="sibTrans" cxnId="{70E27580-1600-43EB-B362-1E3361356E1D}">
      <dgm:prSet/>
      <dgm:spPr/>
      <dgm:t>
        <a:bodyPr/>
        <a:lstStyle/>
        <a:p>
          <a:endParaRPr lang="es-MX"/>
        </a:p>
      </dgm:t>
    </dgm:pt>
    <dgm:pt modelId="{6BC7146C-BD2A-45D3-B06A-E4B95B8F4302}">
      <dgm:prSet phldrT="[Texto]" custT="1"/>
      <dgm:spPr>
        <a:solidFill>
          <a:schemeClr val="accent5">
            <a:lumMod val="60000"/>
            <a:lumOff val="40000"/>
          </a:schemeClr>
        </a:solidFill>
      </dgm:spPr>
      <dgm:t>
        <a:bodyPr/>
        <a:lstStyle/>
        <a:p>
          <a:r>
            <a:rPr lang="es-MX" sz="1100" b="1" dirty="0"/>
            <a:t>RECEPTOR</a:t>
          </a:r>
          <a:endParaRPr lang="es-MX" sz="1400" b="1" dirty="0"/>
        </a:p>
      </dgm:t>
    </dgm:pt>
    <dgm:pt modelId="{B624CE25-39C5-4DAE-B6BB-AE7560459EC6}" type="parTrans" cxnId="{40220D76-2C16-456E-97EE-BA8302C5D9BA}">
      <dgm:prSet/>
      <dgm:spPr/>
      <dgm:t>
        <a:bodyPr/>
        <a:lstStyle/>
        <a:p>
          <a:endParaRPr lang="es-MX"/>
        </a:p>
      </dgm:t>
    </dgm:pt>
    <dgm:pt modelId="{903FDC4D-FC2A-475F-B420-C8F1A0A89804}" type="sibTrans" cxnId="{40220D76-2C16-456E-97EE-BA8302C5D9BA}">
      <dgm:prSet/>
      <dgm:spPr/>
      <dgm:t>
        <a:bodyPr/>
        <a:lstStyle/>
        <a:p>
          <a:endParaRPr lang="es-MX"/>
        </a:p>
      </dgm:t>
    </dgm:pt>
    <dgm:pt modelId="{303B73C7-79CB-4FD9-9A72-7E88E9A7ACD9}">
      <dgm:prSet phldrT="[Texto]" custT="1"/>
      <dgm:spPr>
        <a:solidFill>
          <a:schemeClr val="accent5">
            <a:lumMod val="60000"/>
            <a:lumOff val="40000"/>
          </a:schemeClr>
        </a:solidFill>
      </dgm:spPr>
      <dgm:t>
        <a:bodyPr/>
        <a:lstStyle/>
        <a:p>
          <a:r>
            <a:rPr lang="es-MX" sz="1200" b="1" dirty="0"/>
            <a:t>EMISOR</a:t>
          </a:r>
        </a:p>
      </dgm:t>
    </dgm:pt>
    <dgm:pt modelId="{0C86F907-86AB-4391-836F-10B6A55EA547}" type="parTrans" cxnId="{C9A3BA9F-ECBA-4C92-AD17-937C48F19C9B}">
      <dgm:prSet/>
      <dgm:spPr/>
      <dgm:t>
        <a:bodyPr/>
        <a:lstStyle/>
        <a:p>
          <a:endParaRPr lang="es-MX"/>
        </a:p>
      </dgm:t>
    </dgm:pt>
    <dgm:pt modelId="{527F9B26-D7D7-4BCA-9491-B4350EB274C6}" type="sibTrans" cxnId="{C9A3BA9F-ECBA-4C92-AD17-937C48F19C9B}">
      <dgm:prSet/>
      <dgm:spPr/>
      <dgm:t>
        <a:bodyPr/>
        <a:lstStyle/>
        <a:p>
          <a:endParaRPr lang="es-MX"/>
        </a:p>
      </dgm:t>
    </dgm:pt>
    <dgm:pt modelId="{2A69FA71-0D5B-4F93-801A-AE60CACCADC2}">
      <dgm:prSet phldrT="[Texto]" custT="1"/>
      <dgm:spPr>
        <a:solidFill>
          <a:schemeClr val="accent6">
            <a:lumMod val="40000"/>
            <a:lumOff val="60000"/>
          </a:schemeClr>
        </a:solidFill>
      </dgm:spPr>
      <dgm:t>
        <a:bodyPr/>
        <a:lstStyle/>
        <a:p>
          <a:r>
            <a:rPr lang="es-MX" sz="1200" b="1" dirty="0"/>
            <a:t>codificación</a:t>
          </a:r>
          <a:endParaRPr lang="es-MX" sz="1400" b="1" dirty="0"/>
        </a:p>
      </dgm:t>
    </dgm:pt>
    <dgm:pt modelId="{5A926A79-989F-46A5-8496-9A0D48156741}" type="parTrans" cxnId="{1CE5378E-154C-4EA0-968C-397374B1CDB9}">
      <dgm:prSet/>
      <dgm:spPr/>
      <dgm:t>
        <a:bodyPr/>
        <a:lstStyle/>
        <a:p>
          <a:endParaRPr lang="es-MX"/>
        </a:p>
      </dgm:t>
    </dgm:pt>
    <dgm:pt modelId="{AD3F9138-BE0B-48B8-94F9-C9E63BAAD55E}" type="sibTrans" cxnId="{1CE5378E-154C-4EA0-968C-397374B1CDB9}">
      <dgm:prSet/>
      <dgm:spPr/>
      <dgm:t>
        <a:bodyPr/>
        <a:lstStyle/>
        <a:p>
          <a:endParaRPr lang="es-MX"/>
        </a:p>
      </dgm:t>
    </dgm:pt>
    <dgm:pt modelId="{6E3133DA-7771-4B97-A86D-B8CC27D450C7}">
      <dgm:prSet phldrT="[Texto]" custT="1"/>
      <dgm:spPr>
        <a:ln>
          <a:solidFill>
            <a:srgbClr val="FFFF00"/>
          </a:solidFill>
        </a:ln>
      </dgm:spPr>
      <dgm:t>
        <a:bodyPr/>
        <a:lstStyle/>
        <a:p>
          <a:r>
            <a:rPr lang="es-MX" sz="1400" b="1" dirty="0"/>
            <a:t>Canal</a:t>
          </a:r>
        </a:p>
      </dgm:t>
    </dgm:pt>
    <dgm:pt modelId="{A4998557-CF7C-4674-AF82-45291EE9FE75}" type="parTrans" cxnId="{6B54521B-BB3F-4F48-897A-A394F32EB763}">
      <dgm:prSet/>
      <dgm:spPr/>
      <dgm:t>
        <a:bodyPr/>
        <a:lstStyle/>
        <a:p>
          <a:endParaRPr lang="es-MX"/>
        </a:p>
      </dgm:t>
    </dgm:pt>
    <dgm:pt modelId="{D451BDDB-8DF9-44C7-94FC-27963299AFCC}" type="sibTrans" cxnId="{6B54521B-BB3F-4F48-897A-A394F32EB763}">
      <dgm:prSet/>
      <dgm:spPr/>
      <dgm:t>
        <a:bodyPr/>
        <a:lstStyle/>
        <a:p>
          <a:endParaRPr lang="es-MX"/>
        </a:p>
      </dgm:t>
    </dgm:pt>
    <dgm:pt modelId="{5F91948D-D172-4AD3-BAA9-76AE6BE6E149}" type="pres">
      <dgm:prSet presAssocID="{6F9781DC-D876-45D7-95F2-DC84D85BDC34}" presName="cycle" presStyleCnt="0">
        <dgm:presLayoutVars>
          <dgm:dir/>
          <dgm:resizeHandles val="exact"/>
        </dgm:presLayoutVars>
      </dgm:prSet>
      <dgm:spPr/>
    </dgm:pt>
    <dgm:pt modelId="{52AB3E4C-5E6F-4891-BD6A-32D56711C3C4}" type="pres">
      <dgm:prSet presAssocID="{62A0FEC0-9E36-4094-A2D6-E29BE0E8227E}" presName="node" presStyleLbl="node1" presStyleIdx="0" presStyleCnt="14" custScaleX="133702">
        <dgm:presLayoutVars>
          <dgm:bulletEnabled val="1"/>
        </dgm:presLayoutVars>
      </dgm:prSet>
      <dgm:spPr/>
    </dgm:pt>
    <dgm:pt modelId="{7F6D31AA-427A-43E7-9779-2CAB72BADE27}" type="pres">
      <dgm:prSet presAssocID="{D8258587-FC52-4CFE-9D0C-5F3EE34B0F7F}" presName="sibTrans" presStyleLbl="sibTrans2D1" presStyleIdx="0" presStyleCnt="14"/>
      <dgm:spPr/>
    </dgm:pt>
    <dgm:pt modelId="{5F8F4CB0-6335-4C9E-A78F-76CE16BCB693}" type="pres">
      <dgm:prSet presAssocID="{D8258587-FC52-4CFE-9D0C-5F3EE34B0F7F}" presName="connectorText" presStyleLbl="sibTrans2D1" presStyleIdx="0" presStyleCnt="14"/>
      <dgm:spPr/>
    </dgm:pt>
    <dgm:pt modelId="{53FBCAAC-D21A-439C-8269-CEFF3A060F22}" type="pres">
      <dgm:prSet presAssocID="{EEFE6945-782B-4EA8-ACD9-8C5534DD3018}" presName="node" presStyleLbl="node1" presStyleIdx="1" presStyleCnt="14">
        <dgm:presLayoutVars>
          <dgm:bulletEnabled val="1"/>
        </dgm:presLayoutVars>
      </dgm:prSet>
      <dgm:spPr/>
    </dgm:pt>
    <dgm:pt modelId="{F5C1A975-165E-4AD7-81D5-101D38E89666}" type="pres">
      <dgm:prSet presAssocID="{0A346890-F1CC-4EC3-83F9-239D42032DDF}" presName="sibTrans" presStyleLbl="sibTrans2D1" presStyleIdx="1" presStyleCnt="14"/>
      <dgm:spPr/>
    </dgm:pt>
    <dgm:pt modelId="{C8CE7E0A-C65E-4A37-A55D-182EBE8243BF}" type="pres">
      <dgm:prSet presAssocID="{0A346890-F1CC-4EC3-83F9-239D42032DDF}" presName="connectorText" presStyleLbl="sibTrans2D1" presStyleIdx="1" presStyleCnt="14"/>
      <dgm:spPr/>
    </dgm:pt>
    <dgm:pt modelId="{207A6F51-BEB0-498E-9423-D567A2300983}" type="pres">
      <dgm:prSet presAssocID="{593535C0-1083-481D-A3B7-4D3FD715682D}" presName="node" presStyleLbl="node1" presStyleIdx="2" presStyleCnt="14" custScaleX="140597">
        <dgm:presLayoutVars>
          <dgm:bulletEnabled val="1"/>
        </dgm:presLayoutVars>
      </dgm:prSet>
      <dgm:spPr/>
    </dgm:pt>
    <dgm:pt modelId="{CD2C2E63-4FAA-429B-86A1-B7DE779DFAA0}" type="pres">
      <dgm:prSet presAssocID="{BF176740-0BE0-48E2-86BB-E63454678648}" presName="sibTrans" presStyleLbl="sibTrans2D1" presStyleIdx="2" presStyleCnt="14"/>
      <dgm:spPr/>
    </dgm:pt>
    <dgm:pt modelId="{CF5D2308-A448-45E7-BAA2-298E8FA23DB9}" type="pres">
      <dgm:prSet presAssocID="{BF176740-0BE0-48E2-86BB-E63454678648}" presName="connectorText" presStyleLbl="sibTrans2D1" presStyleIdx="2" presStyleCnt="14"/>
      <dgm:spPr/>
    </dgm:pt>
    <dgm:pt modelId="{2E456A12-A3F5-4A22-9435-20C8D5AE2803}" type="pres">
      <dgm:prSet presAssocID="{18F5AE94-30AB-45D9-BFA7-63D9D5ACCA7D}" presName="node" presStyleLbl="node1" presStyleIdx="3" presStyleCnt="14" custScaleX="143916">
        <dgm:presLayoutVars>
          <dgm:bulletEnabled val="1"/>
        </dgm:presLayoutVars>
      </dgm:prSet>
      <dgm:spPr/>
    </dgm:pt>
    <dgm:pt modelId="{E746E1B1-5393-4829-8CBE-C703196FC0B8}" type="pres">
      <dgm:prSet presAssocID="{A608D3EC-9E04-467F-89CD-C230A92BFB07}" presName="sibTrans" presStyleLbl="sibTrans2D1" presStyleIdx="3" presStyleCnt="14"/>
      <dgm:spPr/>
    </dgm:pt>
    <dgm:pt modelId="{37645505-5F01-4388-9B51-AC2CB3E23DA5}" type="pres">
      <dgm:prSet presAssocID="{A608D3EC-9E04-467F-89CD-C230A92BFB07}" presName="connectorText" presStyleLbl="sibTrans2D1" presStyleIdx="3" presStyleCnt="14"/>
      <dgm:spPr/>
    </dgm:pt>
    <dgm:pt modelId="{E991F9B5-BC3B-49A7-A105-DD4E1AF8B516}" type="pres">
      <dgm:prSet presAssocID="{DF55C08F-6D27-4BEE-9936-F14A7281D4AD}" presName="node" presStyleLbl="node1" presStyleIdx="4" presStyleCnt="14" custScaleX="132448">
        <dgm:presLayoutVars>
          <dgm:bulletEnabled val="1"/>
        </dgm:presLayoutVars>
      </dgm:prSet>
      <dgm:spPr/>
    </dgm:pt>
    <dgm:pt modelId="{E08855DB-9347-4C94-9A1B-C628C2CED85B}" type="pres">
      <dgm:prSet presAssocID="{C8CB111E-C127-4045-A6B8-CE3C2D64D7C6}" presName="sibTrans" presStyleLbl="sibTrans2D1" presStyleIdx="4" presStyleCnt="14"/>
      <dgm:spPr/>
    </dgm:pt>
    <dgm:pt modelId="{EAB1FE1E-A66D-4FC7-990F-1660A6342614}" type="pres">
      <dgm:prSet presAssocID="{C8CB111E-C127-4045-A6B8-CE3C2D64D7C6}" presName="connectorText" presStyleLbl="sibTrans2D1" presStyleIdx="4" presStyleCnt="14"/>
      <dgm:spPr/>
    </dgm:pt>
    <dgm:pt modelId="{8593E411-0B17-4CE7-BD47-D6616BD64096}" type="pres">
      <dgm:prSet presAssocID="{BAE2C9AD-5C5B-49A8-9CFE-B4138D419ED4}" presName="node" presStyleLbl="node1" presStyleIdx="5" presStyleCnt="14" custScaleX="164430">
        <dgm:presLayoutVars>
          <dgm:bulletEnabled val="1"/>
        </dgm:presLayoutVars>
      </dgm:prSet>
      <dgm:spPr/>
    </dgm:pt>
    <dgm:pt modelId="{88744067-844E-4001-9694-D00114D255B0}" type="pres">
      <dgm:prSet presAssocID="{A6282C2D-2A94-4A7A-ADBF-A7F479FDF499}" presName="sibTrans" presStyleLbl="sibTrans2D1" presStyleIdx="5" presStyleCnt="14"/>
      <dgm:spPr/>
    </dgm:pt>
    <dgm:pt modelId="{CC363FA2-0BBC-4BFD-9A08-0D0A9A5F7CF0}" type="pres">
      <dgm:prSet presAssocID="{A6282C2D-2A94-4A7A-ADBF-A7F479FDF499}" presName="connectorText" presStyleLbl="sibTrans2D1" presStyleIdx="5" presStyleCnt="14"/>
      <dgm:spPr/>
    </dgm:pt>
    <dgm:pt modelId="{8D32ED17-E059-49BC-AC2E-035D311BE2F2}" type="pres">
      <dgm:prSet presAssocID="{F246F1EB-57C6-4894-97D4-515FC255735B}" presName="node" presStyleLbl="node1" presStyleIdx="6" presStyleCnt="14">
        <dgm:presLayoutVars>
          <dgm:bulletEnabled val="1"/>
        </dgm:presLayoutVars>
      </dgm:prSet>
      <dgm:spPr/>
    </dgm:pt>
    <dgm:pt modelId="{09373DD1-39DC-4B2A-84C8-586A04C00654}" type="pres">
      <dgm:prSet presAssocID="{A7465D4B-D1A3-4830-931D-4B25424B9DF0}" presName="sibTrans" presStyleLbl="sibTrans2D1" presStyleIdx="6" presStyleCnt="14"/>
      <dgm:spPr/>
    </dgm:pt>
    <dgm:pt modelId="{077EFEF3-F82C-4653-B584-86C706B40585}" type="pres">
      <dgm:prSet presAssocID="{A7465D4B-D1A3-4830-931D-4B25424B9DF0}" presName="connectorText" presStyleLbl="sibTrans2D1" presStyleIdx="6" presStyleCnt="14"/>
      <dgm:spPr/>
    </dgm:pt>
    <dgm:pt modelId="{F679742B-9371-4E0D-80B6-EE9A4BA3BAB1}" type="pres">
      <dgm:prSet presAssocID="{E5A46898-36B1-44C3-8E5A-F5982F0361C8}" presName="node" presStyleLbl="node1" presStyleIdx="7" presStyleCnt="14" custScaleX="138947">
        <dgm:presLayoutVars>
          <dgm:bulletEnabled val="1"/>
        </dgm:presLayoutVars>
      </dgm:prSet>
      <dgm:spPr/>
    </dgm:pt>
    <dgm:pt modelId="{C3BD7AE3-0931-4937-8FB0-D2061700EAC6}" type="pres">
      <dgm:prSet presAssocID="{267A68C6-54A6-4EAD-8802-FB8EB0C08481}" presName="sibTrans" presStyleLbl="sibTrans2D1" presStyleIdx="7" presStyleCnt="14"/>
      <dgm:spPr/>
    </dgm:pt>
    <dgm:pt modelId="{9BBCD423-E924-422E-82B7-387955B404F9}" type="pres">
      <dgm:prSet presAssocID="{267A68C6-54A6-4EAD-8802-FB8EB0C08481}" presName="connectorText" presStyleLbl="sibTrans2D1" presStyleIdx="7" presStyleCnt="14"/>
      <dgm:spPr/>
    </dgm:pt>
    <dgm:pt modelId="{94E8268E-B056-4B72-AAE9-4506BB9F9783}" type="pres">
      <dgm:prSet presAssocID="{FC831752-A43A-441A-B354-6B65ECFDA754}" presName="node" presStyleLbl="node1" presStyleIdx="8" presStyleCnt="14">
        <dgm:presLayoutVars>
          <dgm:bulletEnabled val="1"/>
        </dgm:presLayoutVars>
      </dgm:prSet>
      <dgm:spPr/>
    </dgm:pt>
    <dgm:pt modelId="{1189E977-608B-4ABE-AE12-C5F1403DDDB1}" type="pres">
      <dgm:prSet presAssocID="{86C53143-453C-4743-A756-EECD04712AEB}" presName="sibTrans" presStyleLbl="sibTrans2D1" presStyleIdx="8" presStyleCnt="14"/>
      <dgm:spPr/>
    </dgm:pt>
    <dgm:pt modelId="{745F94E7-9EAF-4FE0-B2E8-51F4D04463B9}" type="pres">
      <dgm:prSet presAssocID="{86C53143-453C-4743-A756-EECD04712AEB}" presName="connectorText" presStyleLbl="sibTrans2D1" presStyleIdx="8" presStyleCnt="14"/>
      <dgm:spPr/>
    </dgm:pt>
    <dgm:pt modelId="{6922A03F-F2E0-4C83-A2AD-D308FDC9188D}" type="pres">
      <dgm:prSet presAssocID="{42073CFA-B067-4F57-888E-77E0B22C89A3}" presName="node" presStyleLbl="node1" presStyleIdx="9" presStyleCnt="14" custScaleX="148765">
        <dgm:presLayoutVars>
          <dgm:bulletEnabled val="1"/>
        </dgm:presLayoutVars>
      </dgm:prSet>
      <dgm:spPr/>
    </dgm:pt>
    <dgm:pt modelId="{139A7703-997A-4A2F-B495-5F0523AC0122}" type="pres">
      <dgm:prSet presAssocID="{6A80A656-E51D-4685-9C94-31A66383CDA8}" presName="sibTrans" presStyleLbl="sibTrans2D1" presStyleIdx="9" presStyleCnt="14"/>
      <dgm:spPr/>
    </dgm:pt>
    <dgm:pt modelId="{7C200914-D868-4E98-802C-0983134FD19E}" type="pres">
      <dgm:prSet presAssocID="{6A80A656-E51D-4685-9C94-31A66383CDA8}" presName="connectorText" presStyleLbl="sibTrans2D1" presStyleIdx="9" presStyleCnt="14"/>
      <dgm:spPr/>
    </dgm:pt>
    <dgm:pt modelId="{17FFF594-0913-4618-9C02-BEA9E422DA41}" type="pres">
      <dgm:prSet presAssocID="{6BC7146C-BD2A-45D3-B06A-E4B95B8F4302}" presName="node" presStyleLbl="node1" presStyleIdx="10" presStyleCnt="14" custScaleX="147792">
        <dgm:presLayoutVars>
          <dgm:bulletEnabled val="1"/>
        </dgm:presLayoutVars>
      </dgm:prSet>
      <dgm:spPr/>
    </dgm:pt>
    <dgm:pt modelId="{41B08BC9-4C7B-44DE-8E30-7C16CACAEF67}" type="pres">
      <dgm:prSet presAssocID="{903FDC4D-FC2A-475F-B420-C8F1A0A89804}" presName="sibTrans" presStyleLbl="sibTrans2D1" presStyleIdx="10" presStyleCnt="14"/>
      <dgm:spPr/>
    </dgm:pt>
    <dgm:pt modelId="{2B796E53-F82F-456D-8AA8-94EF0071F671}" type="pres">
      <dgm:prSet presAssocID="{903FDC4D-FC2A-475F-B420-C8F1A0A89804}" presName="connectorText" presStyleLbl="sibTrans2D1" presStyleIdx="10" presStyleCnt="14"/>
      <dgm:spPr/>
    </dgm:pt>
    <dgm:pt modelId="{0632A189-05E3-494E-92F8-AA58D2ABC837}" type="pres">
      <dgm:prSet presAssocID="{303B73C7-79CB-4FD9-9A72-7E88E9A7ACD9}" presName="node" presStyleLbl="node1" presStyleIdx="11" presStyleCnt="14" custScaleX="121550">
        <dgm:presLayoutVars>
          <dgm:bulletEnabled val="1"/>
        </dgm:presLayoutVars>
      </dgm:prSet>
      <dgm:spPr/>
    </dgm:pt>
    <dgm:pt modelId="{53292EE1-951A-445F-A0D0-E235A865B38A}" type="pres">
      <dgm:prSet presAssocID="{527F9B26-D7D7-4BCA-9491-B4350EB274C6}" presName="sibTrans" presStyleLbl="sibTrans2D1" presStyleIdx="11" presStyleCnt="14"/>
      <dgm:spPr/>
    </dgm:pt>
    <dgm:pt modelId="{C44D34B5-0A71-49FC-8ADD-B7285D06E12A}" type="pres">
      <dgm:prSet presAssocID="{527F9B26-D7D7-4BCA-9491-B4350EB274C6}" presName="connectorText" presStyleLbl="sibTrans2D1" presStyleIdx="11" presStyleCnt="14"/>
      <dgm:spPr/>
    </dgm:pt>
    <dgm:pt modelId="{02C613A1-9D79-4E97-A336-115D2FB5B571}" type="pres">
      <dgm:prSet presAssocID="{2A69FA71-0D5B-4F93-801A-AE60CACCADC2}" presName="node" presStyleLbl="node1" presStyleIdx="12" presStyleCnt="14" custScaleX="158294">
        <dgm:presLayoutVars>
          <dgm:bulletEnabled val="1"/>
        </dgm:presLayoutVars>
      </dgm:prSet>
      <dgm:spPr/>
    </dgm:pt>
    <dgm:pt modelId="{590CDA90-0A14-4D0B-8849-ACC7CF399806}" type="pres">
      <dgm:prSet presAssocID="{AD3F9138-BE0B-48B8-94F9-C9E63BAAD55E}" presName="sibTrans" presStyleLbl="sibTrans2D1" presStyleIdx="12" presStyleCnt="14"/>
      <dgm:spPr/>
    </dgm:pt>
    <dgm:pt modelId="{95289985-A0C3-42A2-88F4-8C03860A2A32}" type="pres">
      <dgm:prSet presAssocID="{AD3F9138-BE0B-48B8-94F9-C9E63BAAD55E}" presName="connectorText" presStyleLbl="sibTrans2D1" presStyleIdx="12" presStyleCnt="14"/>
      <dgm:spPr/>
    </dgm:pt>
    <dgm:pt modelId="{36B766F6-CE9D-4A5C-BB8B-66FB03B2476F}" type="pres">
      <dgm:prSet presAssocID="{6E3133DA-7771-4B97-A86D-B8CC27D450C7}" presName="node" presStyleLbl="node1" presStyleIdx="13" presStyleCnt="14">
        <dgm:presLayoutVars>
          <dgm:bulletEnabled val="1"/>
        </dgm:presLayoutVars>
      </dgm:prSet>
      <dgm:spPr/>
    </dgm:pt>
    <dgm:pt modelId="{217B12F3-BB29-4CB8-A2AB-2C22BF2348A0}" type="pres">
      <dgm:prSet presAssocID="{D451BDDB-8DF9-44C7-94FC-27963299AFCC}" presName="sibTrans" presStyleLbl="sibTrans2D1" presStyleIdx="13" presStyleCnt="14"/>
      <dgm:spPr/>
    </dgm:pt>
    <dgm:pt modelId="{3EB49602-BAC9-4507-8D19-834CEFD2F597}" type="pres">
      <dgm:prSet presAssocID="{D451BDDB-8DF9-44C7-94FC-27963299AFCC}" presName="connectorText" presStyleLbl="sibTrans2D1" presStyleIdx="13" presStyleCnt="14"/>
      <dgm:spPr/>
    </dgm:pt>
  </dgm:ptLst>
  <dgm:cxnLst>
    <dgm:cxn modelId="{1A21AB0A-0F1D-4921-8DE4-AD604158D8AD}" type="presOf" srcId="{EEFE6945-782B-4EA8-ACD9-8C5534DD3018}" destId="{53FBCAAC-D21A-439C-8269-CEFF3A060F22}" srcOrd="0" destOrd="0" presId="urn:microsoft.com/office/officeart/2005/8/layout/cycle2"/>
    <dgm:cxn modelId="{AC20000D-2E0C-4DDC-94A2-FF996AF7FDEF}" type="presOf" srcId="{0A346890-F1CC-4EC3-83F9-239D42032DDF}" destId="{F5C1A975-165E-4AD7-81D5-101D38E89666}" srcOrd="0" destOrd="0" presId="urn:microsoft.com/office/officeart/2005/8/layout/cycle2"/>
    <dgm:cxn modelId="{A4871712-91FD-4729-B27D-591A7E0B1F0C}" type="presOf" srcId="{D8258587-FC52-4CFE-9D0C-5F3EE34B0F7F}" destId="{7F6D31AA-427A-43E7-9779-2CAB72BADE27}" srcOrd="0" destOrd="0" presId="urn:microsoft.com/office/officeart/2005/8/layout/cycle2"/>
    <dgm:cxn modelId="{87FFEB15-D67F-41FF-B29C-51DAFC2B4A39}" type="presOf" srcId="{A608D3EC-9E04-467F-89CD-C230A92BFB07}" destId="{E746E1B1-5393-4829-8CBE-C703196FC0B8}" srcOrd="0" destOrd="0" presId="urn:microsoft.com/office/officeart/2005/8/layout/cycle2"/>
    <dgm:cxn modelId="{1C433C16-24E2-4806-A3E3-A7C0A615E93B}" type="presOf" srcId="{18F5AE94-30AB-45D9-BFA7-63D9D5ACCA7D}" destId="{2E456A12-A3F5-4A22-9435-20C8D5AE2803}" srcOrd="0" destOrd="0" presId="urn:microsoft.com/office/officeart/2005/8/layout/cycle2"/>
    <dgm:cxn modelId="{92E4C319-72E4-480A-A641-419859D33994}" srcId="{6F9781DC-D876-45D7-95F2-DC84D85BDC34}" destId="{18F5AE94-30AB-45D9-BFA7-63D9D5ACCA7D}" srcOrd="3" destOrd="0" parTransId="{0CFA1EB6-8C14-491E-9C83-73B54F015004}" sibTransId="{A608D3EC-9E04-467F-89CD-C230A92BFB07}"/>
    <dgm:cxn modelId="{6B54521B-BB3F-4F48-897A-A394F32EB763}" srcId="{6F9781DC-D876-45D7-95F2-DC84D85BDC34}" destId="{6E3133DA-7771-4B97-A86D-B8CC27D450C7}" srcOrd="13" destOrd="0" parTransId="{A4998557-CF7C-4674-AF82-45291EE9FE75}" sibTransId="{D451BDDB-8DF9-44C7-94FC-27963299AFCC}"/>
    <dgm:cxn modelId="{A49D4F21-A3B3-4C1D-B897-CE1AFF2AA981}" srcId="{6F9781DC-D876-45D7-95F2-DC84D85BDC34}" destId="{FC831752-A43A-441A-B354-6B65ECFDA754}" srcOrd="8" destOrd="0" parTransId="{A8142A0C-AA02-4DC7-8349-6BBF4F92172A}" sibTransId="{86C53143-453C-4743-A756-EECD04712AEB}"/>
    <dgm:cxn modelId="{E3F45526-2668-495B-AC71-EE971DD2D4EF}" type="presOf" srcId="{BAE2C9AD-5C5B-49A8-9CFE-B4138D419ED4}" destId="{8593E411-0B17-4CE7-BD47-D6616BD64096}" srcOrd="0" destOrd="0" presId="urn:microsoft.com/office/officeart/2005/8/layout/cycle2"/>
    <dgm:cxn modelId="{2BAA6027-D7FC-4866-A093-D3A8F8314B2E}" type="presOf" srcId="{6A80A656-E51D-4685-9C94-31A66383CDA8}" destId="{139A7703-997A-4A2F-B495-5F0523AC0122}" srcOrd="0" destOrd="0" presId="urn:microsoft.com/office/officeart/2005/8/layout/cycle2"/>
    <dgm:cxn modelId="{423A6835-EA59-4DBE-98CB-1AC65F5A43CA}" srcId="{6F9781DC-D876-45D7-95F2-DC84D85BDC34}" destId="{BAE2C9AD-5C5B-49A8-9CFE-B4138D419ED4}" srcOrd="5" destOrd="0" parTransId="{FC1297D0-5A03-4D60-94DD-CFE5A7EFAF49}" sibTransId="{A6282C2D-2A94-4A7A-ADBF-A7F479FDF499}"/>
    <dgm:cxn modelId="{AEC5123B-B4A4-4480-A33C-81D8E08AFA8E}" srcId="{6F9781DC-D876-45D7-95F2-DC84D85BDC34}" destId="{F246F1EB-57C6-4894-97D4-515FC255735B}" srcOrd="6" destOrd="0" parTransId="{A6443A14-D273-47F8-9ECA-506270D37D8C}" sibTransId="{A7465D4B-D1A3-4830-931D-4B25424B9DF0}"/>
    <dgm:cxn modelId="{B977A83D-6E59-40CC-8321-0B8274E24025}" type="presOf" srcId="{D8258587-FC52-4CFE-9D0C-5F3EE34B0F7F}" destId="{5F8F4CB0-6335-4C9E-A78F-76CE16BCB693}" srcOrd="1" destOrd="0" presId="urn:microsoft.com/office/officeart/2005/8/layout/cycle2"/>
    <dgm:cxn modelId="{302C6A42-1BE2-4AD4-AE96-B6C83E2FC547}" type="presOf" srcId="{D451BDDB-8DF9-44C7-94FC-27963299AFCC}" destId="{217B12F3-BB29-4CB8-A2AB-2C22BF2348A0}" srcOrd="0" destOrd="0" presId="urn:microsoft.com/office/officeart/2005/8/layout/cycle2"/>
    <dgm:cxn modelId="{AAAAA942-5835-419B-983F-916B8F980976}" type="presOf" srcId="{BF176740-0BE0-48E2-86BB-E63454678648}" destId="{CF5D2308-A448-45E7-BAA2-298E8FA23DB9}" srcOrd="1" destOrd="0" presId="urn:microsoft.com/office/officeart/2005/8/layout/cycle2"/>
    <dgm:cxn modelId="{96B80343-AFF1-45EF-B8B3-D36ACB441F7F}" type="presOf" srcId="{903FDC4D-FC2A-475F-B420-C8F1A0A89804}" destId="{2B796E53-F82F-456D-8AA8-94EF0071F671}" srcOrd="1" destOrd="0" presId="urn:microsoft.com/office/officeart/2005/8/layout/cycle2"/>
    <dgm:cxn modelId="{01E90646-881F-42FC-8452-9A8B44BEACE4}" srcId="{6F9781DC-D876-45D7-95F2-DC84D85BDC34}" destId="{62A0FEC0-9E36-4094-A2D6-E29BE0E8227E}" srcOrd="0" destOrd="0" parTransId="{5CD26E9D-6D5C-417F-A27F-290FF9471506}" sibTransId="{D8258587-FC52-4CFE-9D0C-5F3EE34B0F7F}"/>
    <dgm:cxn modelId="{F582824D-8B39-4243-8980-386D842521F4}" type="presOf" srcId="{527F9B26-D7D7-4BCA-9491-B4350EB274C6}" destId="{53292EE1-951A-445F-A0D0-E235A865B38A}" srcOrd="0" destOrd="0" presId="urn:microsoft.com/office/officeart/2005/8/layout/cycle2"/>
    <dgm:cxn modelId="{5111184E-4082-4D87-8CF9-3DDA7956E369}" type="presOf" srcId="{0A346890-F1CC-4EC3-83F9-239D42032DDF}" destId="{C8CE7E0A-C65E-4A37-A55D-182EBE8243BF}" srcOrd="1" destOrd="0" presId="urn:microsoft.com/office/officeart/2005/8/layout/cycle2"/>
    <dgm:cxn modelId="{FDA5AD51-DAE2-451C-8E74-A38768D460F5}" type="presOf" srcId="{A6282C2D-2A94-4A7A-ADBF-A7F479FDF499}" destId="{CC363FA2-0BBC-4BFD-9A08-0D0A9A5F7CF0}" srcOrd="1" destOrd="0" presId="urn:microsoft.com/office/officeart/2005/8/layout/cycle2"/>
    <dgm:cxn modelId="{5EA8E253-7215-472E-AD6B-7FC88B179E86}" type="presOf" srcId="{303B73C7-79CB-4FD9-9A72-7E88E9A7ACD9}" destId="{0632A189-05E3-494E-92F8-AA58D2ABC837}" srcOrd="0" destOrd="0" presId="urn:microsoft.com/office/officeart/2005/8/layout/cycle2"/>
    <dgm:cxn modelId="{5805DD54-B7C6-4336-BB6F-2D8C3DBB1FB3}" srcId="{6F9781DC-D876-45D7-95F2-DC84D85BDC34}" destId="{DF55C08F-6D27-4BEE-9936-F14A7281D4AD}" srcOrd="4" destOrd="0" parTransId="{2C67D562-5CF9-4DC4-904C-7EC90B35F60D}" sibTransId="{C8CB111E-C127-4045-A6B8-CE3C2D64D7C6}"/>
    <dgm:cxn modelId="{CFF39B67-1CEC-4576-86EE-1D2C8072A7D3}" type="presOf" srcId="{A7465D4B-D1A3-4830-931D-4B25424B9DF0}" destId="{09373DD1-39DC-4B2A-84C8-586A04C00654}" srcOrd="0" destOrd="0" presId="urn:microsoft.com/office/officeart/2005/8/layout/cycle2"/>
    <dgm:cxn modelId="{49C7B974-7CC4-404B-AEBB-2BD438270DA2}" type="presOf" srcId="{C8CB111E-C127-4045-A6B8-CE3C2D64D7C6}" destId="{EAB1FE1E-A66D-4FC7-990F-1660A6342614}" srcOrd="1" destOrd="0" presId="urn:microsoft.com/office/officeart/2005/8/layout/cycle2"/>
    <dgm:cxn modelId="{40220D76-2C16-456E-97EE-BA8302C5D9BA}" srcId="{6F9781DC-D876-45D7-95F2-DC84D85BDC34}" destId="{6BC7146C-BD2A-45D3-B06A-E4B95B8F4302}" srcOrd="10" destOrd="0" parTransId="{B624CE25-39C5-4DAE-B6BB-AE7560459EC6}" sibTransId="{903FDC4D-FC2A-475F-B420-C8F1A0A89804}"/>
    <dgm:cxn modelId="{E7095476-36CE-4C06-8C7D-DF5D43B4D573}" type="presOf" srcId="{267A68C6-54A6-4EAD-8802-FB8EB0C08481}" destId="{9BBCD423-E924-422E-82B7-387955B404F9}" srcOrd="1" destOrd="0" presId="urn:microsoft.com/office/officeart/2005/8/layout/cycle2"/>
    <dgm:cxn modelId="{D5D0227C-961F-4567-AA7C-282B0639C656}" type="presOf" srcId="{6E3133DA-7771-4B97-A86D-B8CC27D450C7}" destId="{36B766F6-CE9D-4A5C-BB8B-66FB03B2476F}" srcOrd="0" destOrd="0" presId="urn:microsoft.com/office/officeart/2005/8/layout/cycle2"/>
    <dgm:cxn modelId="{70E27580-1600-43EB-B362-1E3361356E1D}" srcId="{6F9781DC-D876-45D7-95F2-DC84D85BDC34}" destId="{42073CFA-B067-4F57-888E-77E0B22C89A3}" srcOrd="9" destOrd="0" parTransId="{B71AE9E8-FEB1-402F-9340-44AC11D3539E}" sibTransId="{6A80A656-E51D-4685-9C94-31A66383CDA8}"/>
    <dgm:cxn modelId="{B9956F81-B867-49D8-93CE-B0F558306E68}" type="presOf" srcId="{D451BDDB-8DF9-44C7-94FC-27963299AFCC}" destId="{3EB49602-BAC9-4507-8D19-834CEFD2F597}" srcOrd="1" destOrd="0" presId="urn:microsoft.com/office/officeart/2005/8/layout/cycle2"/>
    <dgm:cxn modelId="{7E4DF085-E04A-44EE-BE67-E7446BDA93D1}" type="presOf" srcId="{A7465D4B-D1A3-4830-931D-4B25424B9DF0}" destId="{077EFEF3-F82C-4653-B584-86C706B40585}" srcOrd="1" destOrd="0" presId="urn:microsoft.com/office/officeart/2005/8/layout/cycle2"/>
    <dgm:cxn modelId="{3D3ED58D-C512-4B80-AF84-035F2DFA0980}" srcId="{6F9781DC-D876-45D7-95F2-DC84D85BDC34}" destId="{E5A46898-36B1-44C3-8E5A-F5982F0361C8}" srcOrd="7" destOrd="0" parTransId="{DFF261CB-7161-4EC8-8B62-A72C6B6B5DF2}" sibTransId="{267A68C6-54A6-4EAD-8802-FB8EB0C08481}"/>
    <dgm:cxn modelId="{1CE5378E-154C-4EA0-968C-397374B1CDB9}" srcId="{6F9781DC-D876-45D7-95F2-DC84D85BDC34}" destId="{2A69FA71-0D5B-4F93-801A-AE60CACCADC2}" srcOrd="12" destOrd="0" parTransId="{5A926A79-989F-46A5-8496-9A0D48156741}" sibTransId="{AD3F9138-BE0B-48B8-94F9-C9E63BAAD55E}"/>
    <dgm:cxn modelId="{6CF54991-C663-4E59-B348-298FA1F4EE35}" type="presOf" srcId="{DF55C08F-6D27-4BEE-9936-F14A7281D4AD}" destId="{E991F9B5-BC3B-49A7-A105-DD4E1AF8B516}" srcOrd="0" destOrd="0" presId="urn:microsoft.com/office/officeart/2005/8/layout/cycle2"/>
    <dgm:cxn modelId="{F7357596-D084-40E7-9582-87861B5A7979}" type="presOf" srcId="{E5A46898-36B1-44C3-8E5A-F5982F0361C8}" destId="{F679742B-9371-4E0D-80B6-EE9A4BA3BAB1}" srcOrd="0" destOrd="0" presId="urn:microsoft.com/office/officeart/2005/8/layout/cycle2"/>
    <dgm:cxn modelId="{2DA44997-7B73-42BF-8D01-B87F530DB286}" type="presOf" srcId="{C8CB111E-C127-4045-A6B8-CE3C2D64D7C6}" destId="{E08855DB-9347-4C94-9A1B-C628C2CED85B}" srcOrd="0" destOrd="0" presId="urn:microsoft.com/office/officeart/2005/8/layout/cycle2"/>
    <dgm:cxn modelId="{C9A3BA9F-ECBA-4C92-AD17-937C48F19C9B}" srcId="{6F9781DC-D876-45D7-95F2-DC84D85BDC34}" destId="{303B73C7-79CB-4FD9-9A72-7E88E9A7ACD9}" srcOrd="11" destOrd="0" parTransId="{0C86F907-86AB-4391-836F-10B6A55EA547}" sibTransId="{527F9B26-D7D7-4BCA-9491-B4350EB274C6}"/>
    <dgm:cxn modelId="{7BDC03A0-DC91-483A-A10F-528D473D3AED}" type="presOf" srcId="{BF176740-0BE0-48E2-86BB-E63454678648}" destId="{CD2C2E63-4FAA-429B-86A1-B7DE779DFAA0}" srcOrd="0" destOrd="0" presId="urn:microsoft.com/office/officeart/2005/8/layout/cycle2"/>
    <dgm:cxn modelId="{8C5B61A6-0E1E-41BE-8267-A907B5197BB8}" type="presOf" srcId="{A6282C2D-2A94-4A7A-ADBF-A7F479FDF499}" destId="{88744067-844E-4001-9694-D00114D255B0}" srcOrd="0" destOrd="0" presId="urn:microsoft.com/office/officeart/2005/8/layout/cycle2"/>
    <dgm:cxn modelId="{2EDC75A7-BFFF-4626-8CAC-9DDD45C4D095}" type="presOf" srcId="{267A68C6-54A6-4EAD-8802-FB8EB0C08481}" destId="{C3BD7AE3-0931-4937-8FB0-D2061700EAC6}" srcOrd="0" destOrd="0" presId="urn:microsoft.com/office/officeart/2005/8/layout/cycle2"/>
    <dgm:cxn modelId="{D000B9A7-DDB5-455F-B143-EA9EC935B993}" type="presOf" srcId="{62A0FEC0-9E36-4094-A2D6-E29BE0E8227E}" destId="{52AB3E4C-5E6F-4891-BD6A-32D56711C3C4}" srcOrd="0" destOrd="0" presId="urn:microsoft.com/office/officeart/2005/8/layout/cycle2"/>
    <dgm:cxn modelId="{6850C2A7-3E1A-49A0-A77D-28F576CC92D3}" type="presOf" srcId="{6F9781DC-D876-45D7-95F2-DC84D85BDC34}" destId="{5F91948D-D172-4AD3-BAA9-76AE6BE6E149}" srcOrd="0" destOrd="0" presId="urn:microsoft.com/office/officeart/2005/8/layout/cycle2"/>
    <dgm:cxn modelId="{48501AA8-20CA-44FB-A4FC-9041A4096DCC}" srcId="{6F9781DC-D876-45D7-95F2-DC84D85BDC34}" destId="{593535C0-1083-481D-A3B7-4D3FD715682D}" srcOrd="2" destOrd="0" parTransId="{2915FA8C-808D-4764-A33E-DB19AF827D56}" sibTransId="{BF176740-0BE0-48E2-86BB-E63454678648}"/>
    <dgm:cxn modelId="{3EC458A8-7EBC-47FA-B1D3-6F13A18ED716}" type="presOf" srcId="{6BC7146C-BD2A-45D3-B06A-E4B95B8F4302}" destId="{17FFF594-0913-4618-9C02-BEA9E422DA41}" srcOrd="0" destOrd="0" presId="urn:microsoft.com/office/officeart/2005/8/layout/cycle2"/>
    <dgm:cxn modelId="{047452AB-29C1-4371-AB3D-7239E20FBBEE}" type="presOf" srcId="{F246F1EB-57C6-4894-97D4-515FC255735B}" destId="{8D32ED17-E059-49BC-AC2E-035D311BE2F2}" srcOrd="0" destOrd="0" presId="urn:microsoft.com/office/officeart/2005/8/layout/cycle2"/>
    <dgm:cxn modelId="{5A6573AC-FF2E-4D49-9FD1-E27440C9A71D}" type="presOf" srcId="{AD3F9138-BE0B-48B8-94F9-C9E63BAAD55E}" destId="{95289985-A0C3-42A2-88F4-8C03860A2A32}" srcOrd="1" destOrd="0" presId="urn:microsoft.com/office/officeart/2005/8/layout/cycle2"/>
    <dgm:cxn modelId="{1C8ABCBA-BA4B-4821-933B-02D44D50BA44}" type="presOf" srcId="{AD3F9138-BE0B-48B8-94F9-C9E63BAAD55E}" destId="{590CDA90-0A14-4D0B-8849-ACC7CF399806}" srcOrd="0" destOrd="0" presId="urn:microsoft.com/office/officeart/2005/8/layout/cycle2"/>
    <dgm:cxn modelId="{45DC1EBB-0E0F-46EA-9BEB-2D28F5962A99}" type="presOf" srcId="{86C53143-453C-4743-A756-EECD04712AEB}" destId="{1189E977-608B-4ABE-AE12-C5F1403DDDB1}" srcOrd="0" destOrd="0" presId="urn:microsoft.com/office/officeart/2005/8/layout/cycle2"/>
    <dgm:cxn modelId="{CB9E4AC6-A53F-4181-8F07-58E679FEB0B7}" type="presOf" srcId="{42073CFA-B067-4F57-888E-77E0B22C89A3}" destId="{6922A03F-F2E0-4C83-A2AD-D308FDC9188D}" srcOrd="0" destOrd="0" presId="urn:microsoft.com/office/officeart/2005/8/layout/cycle2"/>
    <dgm:cxn modelId="{8A4AC7C6-18F9-45C0-9D60-37C613F42AE0}" type="presOf" srcId="{527F9B26-D7D7-4BCA-9491-B4350EB274C6}" destId="{C44D34B5-0A71-49FC-8ADD-B7285D06E12A}" srcOrd="1" destOrd="0" presId="urn:microsoft.com/office/officeart/2005/8/layout/cycle2"/>
    <dgm:cxn modelId="{434B3BC9-EFD7-476F-8356-5B483F8C2277}" type="presOf" srcId="{A608D3EC-9E04-467F-89CD-C230A92BFB07}" destId="{37645505-5F01-4388-9B51-AC2CB3E23DA5}" srcOrd="1" destOrd="0" presId="urn:microsoft.com/office/officeart/2005/8/layout/cycle2"/>
    <dgm:cxn modelId="{7E25A8CE-8BF5-45AA-BB3C-2FB47A18D198}" type="presOf" srcId="{6A80A656-E51D-4685-9C94-31A66383CDA8}" destId="{7C200914-D868-4E98-802C-0983134FD19E}" srcOrd="1" destOrd="0" presId="urn:microsoft.com/office/officeart/2005/8/layout/cycle2"/>
    <dgm:cxn modelId="{05B725D1-A416-4CEA-9F5E-6FA5D6925CE6}" srcId="{6F9781DC-D876-45D7-95F2-DC84D85BDC34}" destId="{EEFE6945-782B-4EA8-ACD9-8C5534DD3018}" srcOrd="1" destOrd="0" parTransId="{EA4CA835-FC12-4B58-86CB-B6B73E7D71EB}" sibTransId="{0A346890-F1CC-4EC3-83F9-239D42032DDF}"/>
    <dgm:cxn modelId="{DABB7FD7-6DAB-4517-AF5A-983D9B8D0D2E}" type="presOf" srcId="{2A69FA71-0D5B-4F93-801A-AE60CACCADC2}" destId="{02C613A1-9D79-4E97-A336-115D2FB5B571}" srcOrd="0" destOrd="0" presId="urn:microsoft.com/office/officeart/2005/8/layout/cycle2"/>
    <dgm:cxn modelId="{3E1AE8DD-6CA6-45EF-BB53-93520D569874}" type="presOf" srcId="{FC831752-A43A-441A-B354-6B65ECFDA754}" destId="{94E8268E-B056-4B72-AAE9-4506BB9F9783}" srcOrd="0" destOrd="0" presId="urn:microsoft.com/office/officeart/2005/8/layout/cycle2"/>
    <dgm:cxn modelId="{0CB55BDF-D77B-46CF-BF08-BE2D802ECE74}" type="presOf" srcId="{903FDC4D-FC2A-475F-B420-C8F1A0A89804}" destId="{41B08BC9-4C7B-44DE-8E30-7C16CACAEF67}" srcOrd="0" destOrd="0" presId="urn:microsoft.com/office/officeart/2005/8/layout/cycle2"/>
    <dgm:cxn modelId="{9E0A1FE8-48F3-4B72-B06F-D88EF08B5664}" type="presOf" srcId="{86C53143-453C-4743-A756-EECD04712AEB}" destId="{745F94E7-9EAF-4FE0-B2E8-51F4D04463B9}" srcOrd="1" destOrd="0" presId="urn:microsoft.com/office/officeart/2005/8/layout/cycle2"/>
    <dgm:cxn modelId="{DA2748E9-14ED-4DD2-A353-2AEB82B34812}" type="presOf" srcId="{593535C0-1083-481D-A3B7-4D3FD715682D}" destId="{207A6F51-BEB0-498E-9423-D567A2300983}" srcOrd="0" destOrd="0" presId="urn:microsoft.com/office/officeart/2005/8/layout/cycle2"/>
    <dgm:cxn modelId="{73733AC2-43FA-46E7-B063-5BFA9391B7AE}" type="presParOf" srcId="{5F91948D-D172-4AD3-BAA9-76AE6BE6E149}" destId="{52AB3E4C-5E6F-4891-BD6A-32D56711C3C4}" srcOrd="0" destOrd="0" presId="urn:microsoft.com/office/officeart/2005/8/layout/cycle2"/>
    <dgm:cxn modelId="{245E2554-ECED-4DED-9895-D7AE03F5CC07}" type="presParOf" srcId="{5F91948D-D172-4AD3-BAA9-76AE6BE6E149}" destId="{7F6D31AA-427A-43E7-9779-2CAB72BADE27}" srcOrd="1" destOrd="0" presId="urn:microsoft.com/office/officeart/2005/8/layout/cycle2"/>
    <dgm:cxn modelId="{ED287012-6692-4901-958D-02B09D34A131}" type="presParOf" srcId="{7F6D31AA-427A-43E7-9779-2CAB72BADE27}" destId="{5F8F4CB0-6335-4C9E-A78F-76CE16BCB693}" srcOrd="0" destOrd="0" presId="urn:microsoft.com/office/officeart/2005/8/layout/cycle2"/>
    <dgm:cxn modelId="{18C342C0-8E9A-4880-B7E6-998CA14CE2C6}" type="presParOf" srcId="{5F91948D-D172-4AD3-BAA9-76AE6BE6E149}" destId="{53FBCAAC-D21A-439C-8269-CEFF3A060F22}" srcOrd="2" destOrd="0" presId="urn:microsoft.com/office/officeart/2005/8/layout/cycle2"/>
    <dgm:cxn modelId="{3EE70418-4A93-4087-B611-778083D64F7E}" type="presParOf" srcId="{5F91948D-D172-4AD3-BAA9-76AE6BE6E149}" destId="{F5C1A975-165E-4AD7-81D5-101D38E89666}" srcOrd="3" destOrd="0" presId="urn:microsoft.com/office/officeart/2005/8/layout/cycle2"/>
    <dgm:cxn modelId="{D7A48C56-CCAD-458C-8CC0-077EAC93C238}" type="presParOf" srcId="{F5C1A975-165E-4AD7-81D5-101D38E89666}" destId="{C8CE7E0A-C65E-4A37-A55D-182EBE8243BF}" srcOrd="0" destOrd="0" presId="urn:microsoft.com/office/officeart/2005/8/layout/cycle2"/>
    <dgm:cxn modelId="{0BAB589A-0486-4348-A708-181C16E9B512}" type="presParOf" srcId="{5F91948D-D172-4AD3-BAA9-76AE6BE6E149}" destId="{207A6F51-BEB0-498E-9423-D567A2300983}" srcOrd="4" destOrd="0" presId="urn:microsoft.com/office/officeart/2005/8/layout/cycle2"/>
    <dgm:cxn modelId="{EB2B6672-87EC-4402-B152-D522E6BD69F3}" type="presParOf" srcId="{5F91948D-D172-4AD3-BAA9-76AE6BE6E149}" destId="{CD2C2E63-4FAA-429B-86A1-B7DE779DFAA0}" srcOrd="5" destOrd="0" presId="urn:microsoft.com/office/officeart/2005/8/layout/cycle2"/>
    <dgm:cxn modelId="{157127F1-52CB-4B70-B5FD-429B004E9C64}" type="presParOf" srcId="{CD2C2E63-4FAA-429B-86A1-B7DE779DFAA0}" destId="{CF5D2308-A448-45E7-BAA2-298E8FA23DB9}" srcOrd="0" destOrd="0" presId="urn:microsoft.com/office/officeart/2005/8/layout/cycle2"/>
    <dgm:cxn modelId="{59CCBA0A-E6B3-4256-89B9-20B4D01EB635}" type="presParOf" srcId="{5F91948D-D172-4AD3-BAA9-76AE6BE6E149}" destId="{2E456A12-A3F5-4A22-9435-20C8D5AE2803}" srcOrd="6" destOrd="0" presId="urn:microsoft.com/office/officeart/2005/8/layout/cycle2"/>
    <dgm:cxn modelId="{17776550-6B85-4631-99A3-67EFFE4B261B}" type="presParOf" srcId="{5F91948D-D172-4AD3-BAA9-76AE6BE6E149}" destId="{E746E1B1-5393-4829-8CBE-C703196FC0B8}" srcOrd="7" destOrd="0" presId="urn:microsoft.com/office/officeart/2005/8/layout/cycle2"/>
    <dgm:cxn modelId="{D8400D6B-A44C-4376-ADDE-8842603C5343}" type="presParOf" srcId="{E746E1B1-5393-4829-8CBE-C703196FC0B8}" destId="{37645505-5F01-4388-9B51-AC2CB3E23DA5}" srcOrd="0" destOrd="0" presId="urn:microsoft.com/office/officeart/2005/8/layout/cycle2"/>
    <dgm:cxn modelId="{A820AED7-FC3E-46D2-87E4-8B87F8AEF26E}" type="presParOf" srcId="{5F91948D-D172-4AD3-BAA9-76AE6BE6E149}" destId="{E991F9B5-BC3B-49A7-A105-DD4E1AF8B516}" srcOrd="8" destOrd="0" presId="urn:microsoft.com/office/officeart/2005/8/layout/cycle2"/>
    <dgm:cxn modelId="{6DBBF419-9ADE-41CA-AECC-61EB387853C6}" type="presParOf" srcId="{5F91948D-D172-4AD3-BAA9-76AE6BE6E149}" destId="{E08855DB-9347-4C94-9A1B-C628C2CED85B}" srcOrd="9" destOrd="0" presId="urn:microsoft.com/office/officeart/2005/8/layout/cycle2"/>
    <dgm:cxn modelId="{E990404F-44D8-4004-A7C9-ADC0147DA897}" type="presParOf" srcId="{E08855DB-9347-4C94-9A1B-C628C2CED85B}" destId="{EAB1FE1E-A66D-4FC7-990F-1660A6342614}" srcOrd="0" destOrd="0" presId="urn:microsoft.com/office/officeart/2005/8/layout/cycle2"/>
    <dgm:cxn modelId="{B44AC3CE-48E6-4676-915E-1DE04805E9C7}" type="presParOf" srcId="{5F91948D-D172-4AD3-BAA9-76AE6BE6E149}" destId="{8593E411-0B17-4CE7-BD47-D6616BD64096}" srcOrd="10" destOrd="0" presId="urn:microsoft.com/office/officeart/2005/8/layout/cycle2"/>
    <dgm:cxn modelId="{410C9D76-DB0E-4EC7-826A-0C627F485F18}" type="presParOf" srcId="{5F91948D-D172-4AD3-BAA9-76AE6BE6E149}" destId="{88744067-844E-4001-9694-D00114D255B0}" srcOrd="11" destOrd="0" presId="urn:microsoft.com/office/officeart/2005/8/layout/cycle2"/>
    <dgm:cxn modelId="{87E14B4D-C5ED-48C9-802F-A84755222A3B}" type="presParOf" srcId="{88744067-844E-4001-9694-D00114D255B0}" destId="{CC363FA2-0BBC-4BFD-9A08-0D0A9A5F7CF0}" srcOrd="0" destOrd="0" presId="urn:microsoft.com/office/officeart/2005/8/layout/cycle2"/>
    <dgm:cxn modelId="{DFE06DB0-B21F-49EE-90BE-747DE9F4DE31}" type="presParOf" srcId="{5F91948D-D172-4AD3-BAA9-76AE6BE6E149}" destId="{8D32ED17-E059-49BC-AC2E-035D311BE2F2}" srcOrd="12" destOrd="0" presId="urn:microsoft.com/office/officeart/2005/8/layout/cycle2"/>
    <dgm:cxn modelId="{213C1A19-C561-4BBC-A9E6-B41FFD8A618B}" type="presParOf" srcId="{5F91948D-D172-4AD3-BAA9-76AE6BE6E149}" destId="{09373DD1-39DC-4B2A-84C8-586A04C00654}" srcOrd="13" destOrd="0" presId="urn:microsoft.com/office/officeart/2005/8/layout/cycle2"/>
    <dgm:cxn modelId="{8320BEAB-C853-4C89-B973-E17317FB8308}" type="presParOf" srcId="{09373DD1-39DC-4B2A-84C8-586A04C00654}" destId="{077EFEF3-F82C-4653-B584-86C706B40585}" srcOrd="0" destOrd="0" presId="urn:microsoft.com/office/officeart/2005/8/layout/cycle2"/>
    <dgm:cxn modelId="{1DFAC797-CF65-4984-A6F9-728B02077F22}" type="presParOf" srcId="{5F91948D-D172-4AD3-BAA9-76AE6BE6E149}" destId="{F679742B-9371-4E0D-80B6-EE9A4BA3BAB1}" srcOrd="14" destOrd="0" presId="urn:microsoft.com/office/officeart/2005/8/layout/cycle2"/>
    <dgm:cxn modelId="{B96A3A29-1599-443A-B3DB-E29BC50FF6EA}" type="presParOf" srcId="{5F91948D-D172-4AD3-BAA9-76AE6BE6E149}" destId="{C3BD7AE3-0931-4937-8FB0-D2061700EAC6}" srcOrd="15" destOrd="0" presId="urn:microsoft.com/office/officeart/2005/8/layout/cycle2"/>
    <dgm:cxn modelId="{C3E0C244-6EA5-4368-9423-99C1AC96FEAA}" type="presParOf" srcId="{C3BD7AE3-0931-4937-8FB0-D2061700EAC6}" destId="{9BBCD423-E924-422E-82B7-387955B404F9}" srcOrd="0" destOrd="0" presId="urn:microsoft.com/office/officeart/2005/8/layout/cycle2"/>
    <dgm:cxn modelId="{A5F1D7B6-DDB5-43AA-9446-E4612C823242}" type="presParOf" srcId="{5F91948D-D172-4AD3-BAA9-76AE6BE6E149}" destId="{94E8268E-B056-4B72-AAE9-4506BB9F9783}" srcOrd="16" destOrd="0" presId="urn:microsoft.com/office/officeart/2005/8/layout/cycle2"/>
    <dgm:cxn modelId="{97929DFA-A900-42FC-B552-C7722E73A0DB}" type="presParOf" srcId="{5F91948D-D172-4AD3-BAA9-76AE6BE6E149}" destId="{1189E977-608B-4ABE-AE12-C5F1403DDDB1}" srcOrd="17" destOrd="0" presId="urn:microsoft.com/office/officeart/2005/8/layout/cycle2"/>
    <dgm:cxn modelId="{33077D4A-A4D4-4469-8393-5C7EEC25FC03}" type="presParOf" srcId="{1189E977-608B-4ABE-AE12-C5F1403DDDB1}" destId="{745F94E7-9EAF-4FE0-B2E8-51F4D04463B9}" srcOrd="0" destOrd="0" presId="urn:microsoft.com/office/officeart/2005/8/layout/cycle2"/>
    <dgm:cxn modelId="{0476C917-C6D3-45E4-9317-49B7478DDFED}" type="presParOf" srcId="{5F91948D-D172-4AD3-BAA9-76AE6BE6E149}" destId="{6922A03F-F2E0-4C83-A2AD-D308FDC9188D}" srcOrd="18" destOrd="0" presId="urn:microsoft.com/office/officeart/2005/8/layout/cycle2"/>
    <dgm:cxn modelId="{89C064B9-11AA-4FAD-A785-0FD66064D84A}" type="presParOf" srcId="{5F91948D-D172-4AD3-BAA9-76AE6BE6E149}" destId="{139A7703-997A-4A2F-B495-5F0523AC0122}" srcOrd="19" destOrd="0" presId="urn:microsoft.com/office/officeart/2005/8/layout/cycle2"/>
    <dgm:cxn modelId="{6770DD84-CCC9-48F3-8B7B-B877BC6DBC65}" type="presParOf" srcId="{139A7703-997A-4A2F-B495-5F0523AC0122}" destId="{7C200914-D868-4E98-802C-0983134FD19E}" srcOrd="0" destOrd="0" presId="urn:microsoft.com/office/officeart/2005/8/layout/cycle2"/>
    <dgm:cxn modelId="{E8BCDEC7-E7CD-408A-ABDE-80FF17F679C4}" type="presParOf" srcId="{5F91948D-D172-4AD3-BAA9-76AE6BE6E149}" destId="{17FFF594-0913-4618-9C02-BEA9E422DA41}" srcOrd="20" destOrd="0" presId="urn:microsoft.com/office/officeart/2005/8/layout/cycle2"/>
    <dgm:cxn modelId="{3D4CBF21-B25B-4EFF-A68D-5507738A82C5}" type="presParOf" srcId="{5F91948D-D172-4AD3-BAA9-76AE6BE6E149}" destId="{41B08BC9-4C7B-44DE-8E30-7C16CACAEF67}" srcOrd="21" destOrd="0" presId="urn:microsoft.com/office/officeart/2005/8/layout/cycle2"/>
    <dgm:cxn modelId="{8979F238-533C-444A-AFF4-B76B9E394996}" type="presParOf" srcId="{41B08BC9-4C7B-44DE-8E30-7C16CACAEF67}" destId="{2B796E53-F82F-456D-8AA8-94EF0071F671}" srcOrd="0" destOrd="0" presId="urn:microsoft.com/office/officeart/2005/8/layout/cycle2"/>
    <dgm:cxn modelId="{58707E7D-E5D4-4B6F-B33E-A6E3862F1CAC}" type="presParOf" srcId="{5F91948D-D172-4AD3-BAA9-76AE6BE6E149}" destId="{0632A189-05E3-494E-92F8-AA58D2ABC837}" srcOrd="22" destOrd="0" presId="urn:microsoft.com/office/officeart/2005/8/layout/cycle2"/>
    <dgm:cxn modelId="{72956FEE-7F7A-4C57-AC69-0543E1E3B96C}" type="presParOf" srcId="{5F91948D-D172-4AD3-BAA9-76AE6BE6E149}" destId="{53292EE1-951A-445F-A0D0-E235A865B38A}" srcOrd="23" destOrd="0" presId="urn:microsoft.com/office/officeart/2005/8/layout/cycle2"/>
    <dgm:cxn modelId="{381587DA-8562-4220-AFD1-59BE1B866A1C}" type="presParOf" srcId="{53292EE1-951A-445F-A0D0-E235A865B38A}" destId="{C44D34B5-0A71-49FC-8ADD-B7285D06E12A}" srcOrd="0" destOrd="0" presId="urn:microsoft.com/office/officeart/2005/8/layout/cycle2"/>
    <dgm:cxn modelId="{BA99F6DA-FF42-4CE3-B0D5-B135E4087B9A}" type="presParOf" srcId="{5F91948D-D172-4AD3-BAA9-76AE6BE6E149}" destId="{02C613A1-9D79-4E97-A336-115D2FB5B571}" srcOrd="24" destOrd="0" presId="urn:microsoft.com/office/officeart/2005/8/layout/cycle2"/>
    <dgm:cxn modelId="{7B49250C-AFCA-4119-AE42-6CB268221D01}" type="presParOf" srcId="{5F91948D-D172-4AD3-BAA9-76AE6BE6E149}" destId="{590CDA90-0A14-4D0B-8849-ACC7CF399806}" srcOrd="25" destOrd="0" presId="urn:microsoft.com/office/officeart/2005/8/layout/cycle2"/>
    <dgm:cxn modelId="{EB83A51C-562F-458E-BA08-F05C5FA59B79}" type="presParOf" srcId="{590CDA90-0A14-4D0B-8849-ACC7CF399806}" destId="{95289985-A0C3-42A2-88F4-8C03860A2A32}" srcOrd="0" destOrd="0" presId="urn:microsoft.com/office/officeart/2005/8/layout/cycle2"/>
    <dgm:cxn modelId="{BE76DA38-9B83-48B5-9291-3FBA0CFA969C}" type="presParOf" srcId="{5F91948D-D172-4AD3-BAA9-76AE6BE6E149}" destId="{36B766F6-CE9D-4A5C-BB8B-66FB03B2476F}" srcOrd="26" destOrd="0" presId="urn:microsoft.com/office/officeart/2005/8/layout/cycle2"/>
    <dgm:cxn modelId="{EFD1891B-2D65-4406-8840-7422BAD05A01}" type="presParOf" srcId="{5F91948D-D172-4AD3-BAA9-76AE6BE6E149}" destId="{217B12F3-BB29-4CB8-A2AB-2C22BF2348A0}" srcOrd="27" destOrd="0" presId="urn:microsoft.com/office/officeart/2005/8/layout/cycle2"/>
    <dgm:cxn modelId="{00AF980B-493E-464B-82F8-8EA63F693723}" type="presParOf" srcId="{217B12F3-BB29-4CB8-A2AB-2C22BF2348A0}" destId="{3EB49602-BAC9-4507-8D19-834CEFD2F59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7D3514A-F55C-4D5B-A1E3-2C5FE2823BDF}" type="doc">
      <dgm:prSet loTypeId="urn:microsoft.com/office/officeart/2005/8/layout/rings+Icon" loCatId="relationship" qsTypeId="urn:microsoft.com/office/officeart/2005/8/quickstyle/simple1" qsCatId="simple" csTypeId="urn:microsoft.com/office/officeart/2005/8/colors/accent6_3" csCatId="accent6" phldr="1"/>
      <dgm:spPr/>
    </dgm:pt>
    <dgm:pt modelId="{48EC1D9E-0752-4091-B3C7-944FEA57DC7A}">
      <dgm:prSet phldrT="[Texto]"/>
      <dgm:spPr/>
      <dgm:t>
        <a:bodyPr/>
        <a:lstStyle/>
        <a:p>
          <a:r>
            <a:rPr lang="es-MX" dirty="0"/>
            <a:t>Es el conjunto de reglas y convenciones que rigen el sistema de escritura normalmente establecido para una lengua.</a:t>
          </a:r>
        </a:p>
      </dgm:t>
    </dgm:pt>
    <dgm:pt modelId="{1A7CDAC8-C479-41CF-9DBB-3703C596FF6E}" type="parTrans" cxnId="{AADCC2A7-957A-451F-A481-BD0ABBA8C8FF}">
      <dgm:prSet/>
      <dgm:spPr/>
      <dgm:t>
        <a:bodyPr/>
        <a:lstStyle/>
        <a:p>
          <a:endParaRPr lang="es-MX"/>
        </a:p>
      </dgm:t>
    </dgm:pt>
    <dgm:pt modelId="{E62248B2-CB26-41C1-8B44-B89B2CE5FD6B}" type="sibTrans" cxnId="{AADCC2A7-957A-451F-A481-BD0ABBA8C8FF}">
      <dgm:prSet/>
      <dgm:spPr/>
      <dgm:t>
        <a:bodyPr/>
        <a:lstStyle/>
        <a:p>
          <a:endParaRPr lang="es-MX"/>
        </a:p>
      </dgm:t>
    </dgm:pt>
    <dgm:pt modelId="{AFED38D4-A938-457B-A7B4-72DF2485A0F6}" type="pres">
      <dgm:prSet presAssocID="{B7D3514A-F55C-4D5B-A1E3-2C5FE2823BDF}" presName="Name0" presStyleCnt="0">
        <dgm:presLayoutVars>
          <dgm:chMax val="7"/>
          <dgm:dir/>
          <dgm:resizeHandles val="exact"/>
        </dgm:presLayoutVars>
      </dgm:prSet>
      <dgm:spPr/>
    </dgm:pt>
    <dgm:pt modelId="{87697C1D-BD06-4E13-81B9-BF3A2C9D02E3}" type="pres">
      <dgm:prSet presAssocID="{B7D3514A-F55C-4D5B-A1E3-2C5FE2823BDF}" presName="ellipse1" presStyleLbl="vennNode1" presStyleIdx="0" presStyleCnt="1">
        <dgm:presLayoutVars>
          <dgm:bulletEnabled val="1"/>
        </dgm:presLayoutVars>
      </dgm:prSet>
      <dgm:spPr/>
    </dgm:pt>
  </dgm:ptLst>
  <dgm:cxnLst>
    <dgm:cxn modelId="{987DE922-69E5-404D-9B94-FA9FD080B01D}" type="presOf" srcId="{B7D3514A-F55C-4D5B-A1E3-2C5FE2823BDF}" destId="{AFED38D4-A938-457B-A7B4-72DF2485A0F6}" srcOrd="0" destOrd="0" presId="urn:microsoft.com/office/officeart/2005/8/layout/rings+Icon"/>
    <dgm:cxn modelId="{68DD6179-2241-4C75-BD85-985964B8E631}" type="presOf" srcId="{48EC1D9E-0752-4091-B3C7-944FEA57DC7A}" destId="{87697C1D-BD06-4E13-81B9-BF3A2C9D02E3}" srcOrd="0" destOrd="0" presId="urn:microsoft.com/office/officeart/2005/8/layout/rings+Icon"/>
    <dgm:cxn modelId="{AADCC2A7-957A-451F-A481-BD0ABBA8C8FF}" srcId="{B7D3514A-F55C-4D5B-A1E3-2C5FE2823BDF}" destId="{48EC1D9E-0752-4091-B3C7-944FEA57DC7A}" srcOrd="0" destOrd="0" parTransId="{1A7CDAC8-C479-41CF-9DBB-3703C596FF6E}" sibTransId="{E62248B2-CB26-41C1-8B44-B89B2CE5FD6B}"/>
    <dgm:cxn modelId="{BE6CBF79-DFD9-45E9-944F-DFFF074C6408}" type="presParOf" srcId="{AFED38D4-A938-457B-A7B4-72DF2485A0F6}" destId="{87697C1D-BD06-4E13-81B9-BF3A2C9D02E3}" srcOrd="0"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309CFC8-7D71-4832-8291-DFCDA31253D8}"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MX"/>
        </a:p>
      </dgm:t>
    </dgm:pt>
    <dgm:pt modelId="{960BA83C-E206-4F8A-868E-1605FCFA68FC}">
      <dgm:prSet phldrT="[Texto]"/>
      <dgm:spPr/>
      <dgm:t>
        <a:bodyPr/>
        <a:lstStyle/>
        <a:p>
          <a:r>
            <a:rPr lang="es-MX" dirty="0"/>
            <a:t>Uso de la coma  ,</a:t>
          </a:r>
        </a:p>
      </dgm:t>
    </dgm:pt>
    <dgm:pt modelId="{BB09D3B1-BCDD-4F90-BFC8-32DF098ECE50}" type="parTrans" cxnId="{AB957CFB-8913-4461-8A3D-029A42878B4E}">
      <dgm:prSet/>
      <dgm:spPr/>
      <dgm:t>
        <a:bodyPr/>
        <a:lstStyle/>
        <a:p>
          <a:endParaRPr lang="es-MX"/>
        </a:p>
      </dgm:t>
    </dgm:pt>
    <dgm:pt modelId="{E94ECDDB-794B-4773-92A6-A0E754B0864E}" type="sibTrans" cxnId="{AB957CFB-8913-4461-8A3D-029A42878B4E}">
      <dgm:prSet/>
      <dgm:spPr/>
      <dgm:t>
        <a:bodyPr/>
        <a:lstStyle/>
        <a:p>
          <a:endParaRPr lang="es-MX"/>
        </a:p>
      </dgm:t>
    </dgm:pt>
    <dgm:pt modelId="{5BC1B6D3-45CA-4B60-A3B4-9E46BBBA4C98}">
      <dgm:prSet phldrT="[Texto]"/>
      <dgm:spPr/>
      <dgm:t>
        <a:bodyPr/>
        <a:lstStyle/>
        <a:p>
          <a:r>
            <a:rPr lang="es-MX" dirty="0"/>
            <a:t>Uso del punto y coma   ;</a:t>
          </a:r>
        </a:p>
      </dgm:t>
    </dgm:pt>
    <dgm:pt modelId="{CF8CF21C-C82D-400C-A175-0ECCBD2B667F}" type="parTrans" cxnId="{62AD142D-7553-40F6-B896-5DA2AE959C10}">
      <dgm:prSet/>
      <dgm:spPr/>
      <dgm:t>
        <a:bodyPr/>
        <a:lstStyle/>
        <a:p>
          <a:endParaRPr lang="es-MX"/>
        </a:p>
      </dgm:t>
    </dgm:pt>
    <dgm:pt modelId="{7305711B-B125-416A-9686-ED0C0A245263}" type="sibTrans" cxnId="{62AD142D-7553-40F6-B896-5DA2AE959C10}">
      <dgm:prSet/>
      <dgm:spPr/>
      <dgm:t>
        <a:bodyPr/>
        <a:lstStyle/>
        <a:p>
          <a:endParaRPr lang="es-MX"/>
        </a:p>
      </dgm:t>
    </dgm:pt>
    <dgm:pt modelId="{D35C1111-F8BB-4AF9-87A9-B515D7CA4571}">
      <dgm:prSet phldrT="[Texto]"/>
      <dgm:spPr/>
      <dgm:t>
        <a:bodyPr/>
        <a:lstStyle/>
        <a:p>
          <a:r>
            <a:rPr lang="es-MX" dirty="0"/>
            <a:t>Uso de los dos puntos   :</a:t>
          </a:r>
        </a:p>
      </dgm:t>
    </dgm:pt>
    <dgm:pt modelId="{8D977BCB-887A-487C-BB92-BD68008C2473}" type="parTrans" cxnId="{AB176599-5B4E-423B-A88D-18750865CCF3}">
      <dgm:prSet/>
      <dgm:spPr/>
      <dgm:t>
        <a:bodyPr/>
        <a:lstStyle/>
        <a:p>
          <a:endParaRPr lang="es-MX"/>
        </a:p>
      </dgm:t>
    </dgm:pt>
    <dgm:pt modelId="{101C34CA-2F7B-428B-B3F0-053CA6A3E2F7}" type="sibTrans" cxnId="{AB176599-5B4E-423B-A88D-18750865CCF3}">
      <dgm:prSet/>
      <dgm:spPr/>
      <dgm:t>
        <a:bodyPr/>
        <a:lstStyle/>
        <a:p>
          <a:endParaRPr lang="es-MX"/>
        </a:p>
      </dgm:t>
    </dgm:pt>
    <dgm:pt modelId="{DC3073FE-08DB-4F60-A3AB-6EE11D093940}">
      <dgm:prSet phldrT="[Texto]"/>
      <dgm:spPr/>
      <dgm:t>
        <a:bodyPr/>
        <a:lstStyle/>
        <a:p>
          <a:r>
            <a:rPr lang="es-MX" dirty="0"/>
            <a:t>Uso de las comillas   “”</a:t>
          </a:r>
        </a:p>
      </dgm:t>
    </dgm:pt>
    <dgm:pt modelId="{2E291A4B-63ED-4513-BC7E-46A240F4837E}" type="parTrans" cxnId="{603D7147-FBD2-4075-AB5B-C1D758214FC9}">
      <dgm:prSet/>
      <dgm:spPr/>
      <dgm:t>
        <a:bodyPr/>
        <a:lstStyle/>
        <a:p>
          <a:endParaRPr lang="es-MX"/>
        </a:p>
      </dgm:t>
    </dgm:pt>
    <dgm:pt modelId="{821B9BA0-44AA-49BE-8835-CB5B787501DB}" type="sibTrans" cxnId="{603D7147-FBD2-4075-AB5B-C1D758214FC9}">
      <dgm:prSet/>
      <dgm:spPr/>
      <dgm:t>
        <a:bodyPr/>
        <a:lstStyle/>
        <a:p>
          <a:endParaRPr lang="es-MX"/>
        </a:p>
      </dgm:t>
    </dgm:pt>
    <dgm:pt modelId="{B0ADDE70-AB81-4341-917E-175C7EA83F66}">
      <dgm:prSet phldrT="[Texto]"/>
      <dgm:spPr/>
      <dgm:t>
        <a:bodyPr/>
        <a:lstStyle/>
        <a:p>
          <a:r>
            <a:rPr lang="es-MX" dirty="0"/>
            <a:t>Uso del paréntesis    ( )</a:t>
          </a:r>
        </a:p>
      </dgm:t>
    </dgm:pt>
    <dgm:pt modelId="{A3F52F13-D6BC-481E-9C60-C50E85F71192}" type="parTrans" cxnId="{6E3FE836-A7CF-41BB-9055-0EFD38CB40BA}">
      <dgm:prSet/>
      <dgm:spPr/>
      <dgm:t>
        <a:bodyPr/>
        <a:lstStyle/>
        <a:p>
          <a:endParaRPr lang="es-MX"/>
        </a:p>
      </dgm:t>
    </dgm:pt>
    <dgm:pt modelId="{16715F80-7AE8-4713-948A-29BD244CCB81}" type="sibTrans" cxnId="{6E3FE836-A7CF-41BB-9055-0EFD38CB40BA}">
      <dgm:prSet/>
      <dgm:spPr/>
      <dgm:t>
        <a:bodyPr/>
        <a:lstStyle/>
        <a:p>
          <a:endParaRPr lang="es-MX"/>
        </a:p>
      </dgm:t>
    </dgm:pt>
    <dgm:pt modelId="{E5C903AF-7365-4BA3-93C0-9097EDAB1396}" type="pres">
      <dgm:prSet presAssocID="{B309CFC8-7D71-4832-8291-DFCDA31253D8}" presName="Name0" presStyleCnt="0">
        <dgm:presLayoutVars>
          <dgm:dir/>
          <dgm:resizeHandles val="exact"/>
        </dgm:presLayoutVars>
      </dgm:prSet>
      <dgm:spPr/>
    </dgm:pt>
    <dgm:pt modelId="{92DF23D5-1C27-4F67-BEA4-B0F7FB6B0E12}" type="pres">
      <dgm:prSet presAssocID="{960BA83C-E206-4F8A-868E-1605FCFA68FC}" presName="Name5" presStyleLbl="vennNode1" presStyleIdx="0" presStyleCnt="5">
        <dgm:presLayoutVars>
          <dgm:bulletEnabled val="1"/>
        </dgm:presLayoutVars>
      </dgm:prSet>
      <dgm:spPr/>
    </dgm:pt>
    <dgm:pt modelId="{ED84EE4F-C8FB-42FC-8D93-92DECEA5422B}" type="pres">
      <dgm:prSet presAssocID="{E94ECDDB-794B-4773-92A6-A0E754B0864E}" presName="space" presStyleCnt="0"/>
      <dgm:spPr/>
    </dgm:pt>
    <dgm:pt modelId="{30DBDB8F-8D16-4D92-9CE3-9D9DF59EDD32}" type="pres">
      <dgm:prSet presAssocID="{5BC1B6D3-45CA-4B60-A3B4-9E46BBBA4C98}" presName="Name5" presStyleLbl="vennNode1" presStyleIdx="1" presStyleCnt="5">
        <dgm:presLayoutVars>
          <dgm:bulletEnabled val="1"/>
        </dgm:presLayoutVars>
      </dgm:prSet>
      <dgm:spPr/>
    </dgm:pt>
    <dgm:pt modelId="{305F195A-8F6B-40F4-B2BC-AAFDF864B356}" type="pres">
      <dgm:prSet presAssocID="{7305711B-B125-416A-9686-ED0C0A245263}" presName="space" presStyleCnt="0"/>
      <dgm:spPr/>
    </dgm:pt>
    <dgm:pt modelId="{C9A8E3CD-7707-4EB6-B4E6-85D754C29251}" type="pres">
      <dgm:prSet presAssocID="{D35C1111-F8BB-4AF9-87A9-B515D7CA4571}" presName="Name5" presStyleLbl="vennNode1" presStyleIdx="2" presStyleCnt="5">
        <dgm:presLayoutVars>
          <dgm:bulletEnabled val="1"/>
        </dgm:presLayoutVars>
      </dgm:prSet>
      <dgm:spPr/>
    </dgm:pt>
    <dgm:pt modelId="{6A9D77DA-936B-41B9-BE53-C9CDDBC6FFC7}" type="pres">
      <dgm:prSet presAssocID="{101C34CA-2F7B-428B-B3F0-053CA6A3E2F7}" presName="space" presStyleCnt="0"/>
      <dgm:spPr/>
    </dgm:pt>
    <dgm:pt modelId="{7F0E235D-6684-4712-8188-C82FDADC36AD}" type="pres">
      <dgm:prSet presAssocID="{DC3073FE-08DB-4F60-A3AB-6EE11D093940}" presName="Name5" presStyleLbl="vennNode1" presStyleIdx="3" presStyleCnt="5">
        <dgm:presLayoutVars>
          <dgm:bulletEnabled val="1"/>
        </dgm:presLayoutVars>
      </dgm:prSet>
      <dgm:spPr/>
    </dgm:pt>
    <dgm:pt modelId="{34074E11-07C3-4870-8610-F5F5E2F72048}" type="pres">
      <dgm:prSet presAssocID="{821B9BA0-44AA-49BE-8835-CB5B787501DB}" presName="space" presStyleCnt="0"/>
      <dgm:spPr/>
    </dgm:pt>
    <dgm:pt modelId="{E7A6B8B5-252C-435D-B8AF-AF54EEE69AC5}" type="pres">
      <dgm:prSet presAssocID="{B0ADDE70-AB81-4341-917E-175C7EA83F66}" presName="Name5" presStyleLbl="vennNode1" presStyleIdx="4" presStyleCnt="5">
        <dgm:presLayoutVars>
          <dgm:bulletEnabled val="1"/>
        </dgm:presLayoutVars>
      </dgm:prSet>
      <dgm:spPr/>
    </dgm:pt>
  </dgm:ptLst>
  <dgm:cxnLst>
    <dgm:cxn modelId="{D52AEA11-5082-4FE8-951F-3D323312FC41}" type="presOf" srcId="{5BC1B6D3-45CA-4B60-A3B4-9E46BBBA4C98}" destId="{30DBDB8F-8D16-4D92-9CE3-9D9DF59EDD32}" srcOrd="0" destOrd="0" presId="urn:microsoft.com/office/officeart/2005/8/layout/venn3"/>
    <dgm:cxn modelId="{62AD142D-7553-40F6-B896-5DA2AE959C10}" srcId="{B309CFC8-7D71-4832-8291-DFCDA31253D8}" destId="{5BC1B6D3-45CA-4B60-A3B4-9E46BBBA4C98}" srcOrd="1" destOrd="0" parTransId="{CF8CF21C-C82D-400C-A175-0ECCBD2B667F}" sibTransId="{7305711B-B125-416A-9686-ED0C0A245263}"/>
    <dgm:cxn modelId="{6E3FE836-A7CF-41BB-9055-0EFD38CB40BA}" srcId="{B309CFC8-7D71-4832-8291-DFCDA31253D8}" destId="{B0ADDE70-AB81-4341-917E-175C7EA83F66}" srcOrd="4" destOrd="0" parTransId="{A3F52F13-D6BC-481E-9C60-C50E85F71192}" sibTransId="{16715F80-7AE8-4713-948A-29BD244CCB81}"/>
    <dgm:cxn modelId="{D34BDB41-0821-4194-8874-865F736F5BEF}" type="presOf" srcId="{D35C1111-F8BB-4AF9-87A9-B515D7CA4571}" destId="{C9A8E3CD-7707-4EB6-B4E6-85D754C29251}" srcOrd="0" destOrd="0" presId="urn:microsoft.com/office/officeart/2005/8/layout/venn3"/>
    <dgm:cxn modelId="{603D7147-FBD2-4075-AB5B-C1D758214FC9}" srcId="{B309CFC8-7D71-4832-8291-DFCDA31253D8}" destId="{DC3073FE-08DB-4F60-A3AB-6EE11D093940}" srcOrd="3" destOrd="0" parTransId="{2E291A4B-63ED-4513-BC7E-46A240F4837E}" sibTransId="{821B9BA0-44AA-49BE-8835-CB5B787501DB}"/>
    <dgm:cxn modelId="{93D25B7A-7002-4FE2-8521-7603E7D6F4FE}" type="presOf" srcId="{960BA83C-E206-4F8A-868E-1605FCFA68FC}" destId="{92DF23D5-1C27-4F67-BEA4-B0F7FB6B0E12}" srcOrd="0" destOrd="0" presId="urn:microsoft.com/office/officeart/2005/8/layout/venn3"/>
    <dgm:cxn modelId="{AB176599-5B4E-423B-A88D-18750865CCF3}" srcId="{B309CFC8-7D71-4832-8291-DFCDA31253D8}" destId="{D35C1111-F8BB-4AF9-87A9-B515D7CA4571}" srcOrd="2" destOrd="0" parTransId="{8D977BCB-887A-487C-BB92-BD68008C2473}" sibTransId="{101C34CA-2F7B-428B-B3F0-053CA6A3E2F7}"/>
    <dgm:cxn modelId="{BB28E8D4-DA05-4CA4-B232-D4107B7F4E39}" type="presOf" srcId="{B0ADDE70-AB81-4341-917E-175C7EA83F66}" destId="{E7A6B8B5-252C-435D-B8AF-AF54EEE69AC5}" srcOrd="0" destOrd="0" presId="urn:microsoft.com/office/officeart/2005/8/layout/venn3"/>
    <dgm:cxn modelId="{51EA44D7-FC45-49A3-BC41-6F54662EC319}" type="presOf" srcId="{B309CFC8-7D71-4832-8291-DFCDA31253D8}" destId="{E5C903AF-7365-4BA3-93C0-9097EDAB1396}" srcOrd="0" destOrd="0" presId="urn:microsoft.com/office/officeart/2005/8/layout/venn3"/>
    <dgm:cxn modelId="{F2F08BE4-98E2-4AD8-A484-2500E8564782}" type="presOf" srcId="{DC3073FE-08DB-4F60-A3AB-6EE11D093940}" destId="{7F0E235D-6684-4712-8188-C82FDADC36AD}" srcOrd="0" destOrd="0" presId="urn:microsoft.com/office/officeart/2005/8/layout/venn3"/>
    <dgm:cxn modelId="{AB957CFB-8913-4461-8A3D-029A42878B4E}" srcId="{B309CFC8-7D71-4832-8291-DFCDA31253D8}" destId="{960BA83C-E206-4F8A-868E-1605FCFA68FC}" srcOrd="0" destOrd="0" parTransId="{BB09D3B1-BCDD-4F90-BFC8-32DF098ECE50}" sibTransId="{E94ECDDB-794B-4773-92A6-A0E754B0864E}"/>
    <dgm:cxn modelId="{3A734F45-D379-4ACC-B8DD-FEA0E826B66A}" type="presParOf" srcId="{E5C903AF-7365-4BA3-93C0-9097EDAB1396}" destId="{92DF23D5-1C27-4F67-BEA4-B0F7FB6B0E12}" srcOrd="0" destOrd="0" presId="urn:microsoft.com/office/officeart/2005/8/layout/venn3"/>
    <dgm:cxn modelId="{5662D315-D359-48F5-98CD-5EB1FD8BE20A}" type="presParOf" srcId="{E5C903AF-7365-4BA3-93C0-9097EDAB1396}" destId="{ED84EE4F-C8FB-42FC-8D93-92DECEA5422B}" srcOrd="1" destOrd="0" presId="urn:microsoft.com/office/officeart/2005/8/layout/venn3"/>
    <dgm:cxn modelId="{9F554C31-3459-4224-8781-5142867AFA75}" type="presParOf" srcId="{E5C903AF-7365-4BA3-93C0-9097EDAB1396}" destId="{30DBDB8F-8D16-4D92-9CE3-9D9DF59EDD32}" srcOrd="2" destOrd="0" presId="urn:microsoft.com/office/officeart/2005/8/layout/venn3"/>
    <dgm:cxn modelId="{FDFCEA33-E7DB-400A-9382-873D7901C607}" type="presParOf" srcId="{E5C903AF-7365-4BA3-93C0-9097EDAB1396}" destId="{305F195A-8F6B-40F4-B2BC-AAFDF864B356}" srcOrd="3" destOrd="0" presId="urn:microsoft.com/office/officeart/2005/8/layout/venn3"/>
    <dgm:cxn modelId="{E8C683B5-5367-44BA-8753-94BC1084C395}" type="presParOf" srcId="{E5C903AF-7365-4BA3-93C0-9097EDAB1396}" destId="{C9A8E3CD-7707-4EB6-B4E6-85D754C29251}" srcOrd="4" destOrd="0" presId="urn:microsoft.com/office/officeart/2005/8/layout/venn3"/>
    <dgm:cxn modelId="{0C2021A8-5D13-4CD5-BEC4-87553CAE4670}" type="presParOf" srcId="{E5C903AF-7365-4BA3-93C0-9097EDAB1396}" destId="{6A9D77DA-936B-41B9-BE53-C9CDDBC6FFC7}" srcOrd="5" destOrd="0" presId="urn:microsoft.com/office/officeart/2005/8/layout/venn3"/>
    <dgm:cxn modelId="{035E8541-369C-40CE-B68B-458DDFE3A4A4}" type="presParOf" srcId="{E5C903AF-7365-4BA3-93C0-9097EDAB1396}" destId="{7F0E235D-6684-4712-8188-C82FDADC36AD}" srcOrd="6" destOrd="0" presId="urn:microsoft.com/office/officeart/2005/8/layout/venn3"/>
    <dgm:cxn modelId="{D07E13B7-AFE0-4422-9835-244EA72D2DC4}" type="presParOf" srcId="{E5C903AF-7365-4BA3-93C0-9097EDAB1396}" destId="{34074E11-07C3-4870-8610-F5F5E2F72048}" srcOrd="7" destOrd="0" presId="urn:microsoft.com/office/officeart/2005/8/layout/venn3"/>
    <dgm:cxn modelId="{8FAA570A-1F60-43B5-8DB3-2DECB9372C23}" type="presParOf" srcId="{E5C903AF-7365-4BA3-93C0-9097EDAB1396}" destId="{E7A6B8B5-252C-435D-B8AF-AF54EEE69AC5}"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FF3ED36-E0DF-4564-9A25-B569D2500C6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MX"/>
        </a:p>
      </dgm:t>
    </dgm:pt>
    <dgm:pt modelId="{547B064D-991F-44C6-A811-947E17D25DA2}">
      <dgm:prSet phldrT="[Texto]"/>
      <dgm:spPr/>
      <dgm:t>
        <a:bodyPr/>
        <a:lstStyle/>
        <a:p>
          <a:r>
            <a:rPr lang="es-MX" b="1" dirty="0"/>
            <a:t>Sencillez</a:t>
          </a:r>
        </a:p>
      </dgm:t>
    </dgm:pt>
    <dgm:pt modelId="{A5B7DBFA-6825-42BC-93D7-2590947B0000}" type="parTrans" cxnId="{67B79B2D-848A-4BCE-82EB-4010A65BD23E}">
      <dgm:prSet/>
      <dgm:spPr/>
      <dgm:t>
        <a:bodyPr/>
        <a:lstStyle/>
        <a:p>
          <a:endParaRPr lang="es-MX"/>
        </a:p>
      </dgm:t>
    </dgm:pt>
    <dgm:pt modelId="{5B1D9ED5-EFD4-481F-9011-72B76CC55006}" type="sibTrans" cxnId="{67B79B2D-848A-4BCE-82EB-4010A65BD23E}">
      <dgm:prSet/>
      <dgm:spPr/>
      <dgm:t>
        <a:bodyPr/>
        <a:lstStyle/>
        <a:p>
          <a:endParaRPr lang="es-MX"/>
        </a:p>
      </dgm:t>
    </dgm:pt>
    <dgm:pt modelId="{92BF4A86-9B33-4B27-AD8E-41A84E9223F0}">
      <dgm:prSet phldrT="[Texto]"/>
      <dgm:spPr/>
      <dgm:t>
        <a:bodyPr/>
        <a:lstStyle/>
        <a:p>
          <a:r>
            <a:rPr lang="es-MX" b="1" dirty="0"/>
            <a:t>Claridad</a:t>
          </a:r>
        </a:p>
      </dgm:t>
    </dgm:pt>
    <dgm:pt modelId="{1188BDF5-2138-4739-A357-91E5774066B1}" type="parTrans" cxnId="{17C6F947-AEC7-4817-9BC5-217DB57F76B1}">
      <dgm:prSet/>
      <dgm:spPr/>
      <dgm:t>
        <a:bodyPr/>
        <a:lstStyle/>
        <a:p>
          <a:endParaRPr lang="es-MX"/>
        </a:p>
      </dgm:t>
    </dgm:pt>
    <dgm:pt modelId="{D5B59964-6175-449F-BCD7-9434B59FA5B1}" type="sibTrans" cxnId="{17C6F947-AEC7-4817-9BC5-217DB57F76B1}">
      <dgm:prSet/>
      <dgm:spPr/>
      <dgm:t>
        <a:bodyPr/>
        <a:lstStyle/>
        <a:p>
          <a:endParaRPr lang="es-MX"/>
        </a:p>
      </dgm:t>
    </dgm:pt>
    <dgm:pt modelId="{F4B2170D-6B94-4AA8-AEDF-174E832002B5}">
      <dgm:prSet phldrT="[Texto]"/>
      <dgm:spPr/>
      <dgm:t>
        <a:bodyPr/>
        <a:lstStyle/>
        <a:p>
          <a:r>
            <a:rPr lang="es-MX" b="1" dirty="0"/>
            <a:t>Coherencia</a:t>
          </a:r>
        </a:p>
      </dgm:t>
    </dgm:pt>
    <dgm:pt modelId="{C2A49158-7B28-4ECB-AFAE-A2C6E43B9C88}" type="parTrans" cxnId="{7007334E-823E-41A7-824F-F86CB2D04F0C}">
      <dgm:prSet/>
      <dgm:spPr/>
      <dgm:t>
        <a:bodyPr/>
        <a:lstStyle/>
        <a:p>
          <a:endParaRPr lang="es-MX"/>
        </a:p>
      </dgm:t>
    </dgm:pt>
    <dgm:pt modelId="{D4EB7FF3-373E-41D2-83B6-14B0CB1C2D96}" type="sibTrans" cxnId="{7007334E-823E-41A7-824F-F86CB2D04F0C}">
      <dgm:prSet/>
      <dgm:spPr/>
      <dgm:t>
        <a:bodyPr/>
        <a:lstStyle/>
        <a:p>
          <a:endParaRPr lang="es-MX"/>
        </a:p>
      </dgm:t>
    </dgm:pt>
    <dgm:pt modelId="{2CC17F95-8ECF-40A7-A247-E5A3BA957550}">
      <dgm:prSet phldrT="[Texto]"/>
      <dgm:spPr/>
      <dgm:t>
        <a:bodyPr/>
        <a:lstStyle/>
        <a:p>
          <a:r>
            <a:rPr lang="es-MX" b="1" dirty="0"/>
            <a:t>Cohesión</a:t>
          </a:r>
        </a:p>
      </dgm:t>
    </dgm:pt>
    <dgm:pt modelId="{2210118F-9AFA-4E8D-93AF-E461FCCF2958}" type="parTrans" cxnId="{1D7D179A-04FA-4A25-B774-3B5A62758380}">
      <dgm:prSet/>
      <dgm:spPr/>
      <dgm:t>
        <a:bodyPr/>
        <a:lstStyle/>
        <a:p>
          <a:endParaRPr lang="es-MX"/>
        </a:p>
      </dgm:t>
    </dgm:pt>
    <dgm:pt modelId="{70711735-1958-4187-A7A3-FC4D0C685E8A}" type="sibTrans" cxnId="{1D7D179A-04FA-4A25-B774-3B5A62758380}">
      <dgm:prSet/>
      <dgm:spPr/>
      <dgm:t>
        <a:bodyPr/>
        <a:lstStyle/>
        <a:p>
          <a:endParaRPr lang="es-MX"/>
        </a:p>
      </dgm:t>
    </dgm:pt>
    <dgm:pt modelId="{43CAC7E5-D0EB-45B7-9831-8A93431C02E4}">
      <dgm:prSet/>
      <dgm:spPr/>
      <dgm:t>
        <a:bodyPr/>
        <a:lstStyle/>
        <a:p>
          <a:r>
            <a:rPr lang="es-MX" dirty="0"/>
            <a:t>Redacción llana o ausente de afectación y rebuscamiento, utiliza frases de fácil comprensión.</a:t>
          </a:r>
        </a:p>
      </dgm:t>
    </dgm:pt>
    <dgm:pt modelId="{6750D852-63E8-46F6-9CE0-2405D554BF67}" type="parTrans" cxnId="{74CD074D-4D15-4349-8FA7-4AC8BA347D2E}">
      <dgm:prSet/>
      <dgm:spPr/>
      <dgm:t>
        <a:bodyPr/>
        <a:lstStyle/>
        <a:p>
          <a:endParaRPr lang="es-MX"/>
        </a:p>
      </dgm:t>
    </dgm:pt>
    <dgm:pt modelId="{549FD540-9CD8-49A1-B7FC-00EE78041813}" type="sibTrans" cxnId="{74CD074D-4D15-4349-8FA7-4AC8BA347D2E}">
      <dgm:prSet/>
      <dgm:spPr/>
      <dgm:t>
        <a:bodyPr/>
        <a:lstStyle/>
        <a:p>
          <a:endParaRPr lang="es-MX"/>
        </a:p>
      </dgm:t>
    </dgm:pt>
    <dgm:pt modelId="{05451EDD-8581-4DF8-B45B-5ED0CDCB0F7E}">
      <dgm:prSet/>
      <dgm:spPr/>
      <dgm:t>
        <a:bodyPr/>
        <a:lstStyle/>
        <a:p>
          <a:r>
            <a:rPr lang="es-MX" dirty="0"/>
            <a:t>No deja dudas respecto a lo que dice, no da lugar a equívocos o malentendidos.</a:t>
          </a:r>
        </a:p>
      </dgm:t>
    </dgm:pt>
    <dgm:pt modelId="{31FF0A93-3A17-44E6-BF0E-6A5A667E4242}" type="parTrans" cxnId="{FEC6795F-0033-4CB6-868D-11DBFE3B4CD3}">
      <dgm:prSet/>
      <dgm:spPr/>
      <dgm:t>
        <a:bodyPr/>
        <a:lstStyle/>
        <a:p>
          <a:endParaRPr lang="es-MX"/>
        </a:p>
      </dgm:t>
    </dgm:pt>
    <dgm:pt modelId="{1AB6217F-BFB8-4864-A573-1F474B3EE48C}" type="sibTrans" cxnId="{FEC6795F-0033-4CB6-868D-11DBFE3B4CD3}">
      <dgm:prSet/>
      <dgm:spPr/>
      <dgm:t>
        <a:bodyPr/>
        <a:lstStyle/>
        <a:p>
          <a:endParaRPr lang="es-MX"/>
        </a:p>
      </dgm:t>
    </dgm:pt>
    <dgm:pt modelId="{42378C38-0A08-4FC4-A686-193CA0B8F64F}">
      <dgm:prSet/>
      <dgm:spPr/>
      <dgm:t>
        <a:bodyPr/>
        <a:lstStyle/>
        <a:p>
          <a:r>
            <a:rPr lang="es-MX" dirty="0"/>
            <a:t>Las ideas de varios párrafos o enunciados están unidos de forma lógica y consistente.</a:t>
          </a:r>
        </a:p>
      </dgm:t>
    </dgm:pt>
    <dgm:pt modelId="{F6D06FB7-C4B1-4673-9BD9-7B1B62F8EE47}" type="parTrans" cxnId="{FB2162CB-44BF-4B76-AB77-3D2856581692}">
      <dgm:prSet/>
      <dgm:spPr/>
      <dgm:t>
        <a:bodyPr/>
        <a:lstStyle/>
        <a:p>
          <a:endParaRPr lang="es-MX"/>
        </a:p>
      </dgm:t>
    </dgm:pt>
    <dgm:pt modelId="{F8F756A5-F8BD-420B-9C5F-005E56F30ECC}" type="sibTrans" cxnId="{FB2162CB-44BF-4B76-AB77-3D2856581692}">
      <dgm:prSet/>
      <dgm:spPr/>
      <dgm:t>
        <a:bodyPr/>
        <a:lstStyle/>
        <a:p>
          <a:endParaRPr lang="es-MX"/>
        </a:p>
      </dgm:t>
    </dgm:pt>
    <dgm:pt modelId="{CF13AE32-2577-420A-9B0D-F390D01371F3}">
      <dgm:prSet/>
      <dgm:spPr/>
      <dgm:t>
        <a:bodyPr/>
        <a:lstStyle/>
        <a:p>
          <a:r>
            <a:rPr lang="es-MX" dirty="0"/>
            <a:t>La dependencia de los elementos.</a:t>
          </a:r>
        </a:p>
      </dgm:t>
    </dgm:pt>
    <dgm:pt modelId="{EE11D6D0-C83F-40D3-A801-A8E84B7AD9C7}" type="parTrans" cxnId="{6B30BA8F-F99C-4D79-953D-1D3812C6735E}">
      <dgm:prSet/>
      <dgm:spPr/>
      <dgm:t>
        <a:bodyPr/>
        <a:lstStyle/>
        <a:p>
          <a:endParaRPr lang="es-MX"/>
        </a:p>
      </dgm:t>
    </dgm:pt>
    <dgm:pt modelId="{13211527-B4FE-45EE-9359-40CD1F9DEB3A}" type="sibTrans" cxnId="{6B30BA8F-F99C-4D79-953D-1D3812C6735E}">
      <dgm:prSet/>
      <dgm:spPr/>
      <dgm:t>
        <a:bodyPr/>
        <a:lstStyle/>
        <a:p>
          <a:endParaRPr lang="es-MX"/>
        </a:p>
      </dgm:t>
    </dgm:pt>
    <dgm:pt modelId="{60BCA0D3-6126-4334-926D-5AE437F40295}">
      <dgm:prSet/>
      <dgm:spPr/>
      <dgm:t>
        <a:bodyPr/>
        <a:lstStyle/>
        <a:p>
          <a:r>
            <a:rPr lang="es-MX" dirty="0"/>
            <a:t>Integración de cada frase en relación con las demás.</a:t>
          </a:r>
        </a:p>
      </dgm:t>
    </dgm:pt>
    <dgm:pt modelId="{4C3A009E-5185-45E2-A92A-17C71A44ADDE}" type="parTrans" cxnId="{0E23852B-7A19-4B92-8C26-706BEE2A58FD}">
      <dgm:prSet/>
      <dgm:spPr/>
      <dgm:t>
        <a:bodyPr/>
        <a:lstStyle/>
        <a:p>
          <a:endParaRPr lang="es-MX"/>
        </a:p>
      </dgm:t>
    </dgm:pt>
    <dgm:pt modelId="{E320BC62-AEB5-435F-A4C7-1177F57C840E}" type="sibTrans" cxnId="{0E23852B-7A19-4B92-8C26-706BEE2A58FD}">
      <dgm:prSet/>
      <dgm:spPr/>
      <dgm:t>
        <a:bodyPr/>
        <a:lstStyle/>
        <a:p>
          <a:endParaRPr lang="es-MX"/>
        </a:p>
      </dgm:t>
    </dgm:pt>
    <dgm:pt modelId="{360EB6AE-1FE4-4076-9CF1-E5979B399E9C}" type="pres">
      <dgm:prSet presAssocID="{0FF3ED36-E0DF-4564-9A25-B569D2500C6F}" presName="Name0" presStyleCnt="0">
        <dgm:presLayoutVars>
          <dgm:dir/>
          <dgm:animLvl val="lvl"/>
          <dgm:resizeHandles val="exact"/>
        </dgm:presLayoutVars>
      </dgm:prSet>
      <dgm:spPr/>
    </dgm:pt>
    <dgm:pt modelId="{BC0495DD-1EB0-402A-8E3B-D20E8B94A05C}" type="pres">
      <dgm:prSet presAssocID="{547B064D-991F-44C6-A811-947E17D25DA2}" presName="composite" presStyleCnt="0"/>
      <dgm:spPr/>
    </dgm:pt>
    <dgm:pt modelId="{B7355443-796B-4514-B7CD-60A3C86B6103}" type="pres">
      <dgm:prSet presAssocID="{547B064D-991F-44C6-A811-947E17D25DA2}" presName="parTx" presStyleLbl="alignNode1" presStyleIdx="0" presStyleCnt="4">
        <dgm:presLayoutVars>
          <dgm:chMax val="0"/>
          <dgm:chPref val="0"/>
          <dgm:bulletEnabled val="1"/>
        </dgm:presLayoutVars>
      </dgm:prSet>
      <dgm:spPr/>
    </dgm:pt>
    <dgm:pt modelId="{AA315122-1BBB-4435-B35F-2FE6CFB4A2EF}" type="pres">
      <dgm:prSet presAssocID="{547B064D-991F-44C6-A811-947E17D25DA2}" presName="desTx" presStyleLbl="alignAccFollowNode1" presStyleIdx="0" presStyleCnt="4">
        <dgm:presLayoutVars>
          <dgm:bulletEnabled val="1"/>
        </dgm:presLayoutVars>
      </dgm:prSet>
      <dgm:spPr/>
    </dgm:pt>
    <dgm:pt modelId="{E5F11960-05D7-48AC-BCB0-12CBE7D151C9}" type="pres">
      <dgm:prSet presAssocID="{5B1D9ED5-EFD4-481F-9011-72B76CC55006}" presName="space" presStyleCnt="0"/>
      <dgm:spPr/>
    </dgm:pt>
    <dgm:pt modelId="{B8582FC9-FA8B-4AF3-8EF2-5777C9C6CC96}" type="pres">
      <dgm:prSet presAssocID="{92BF4A86-9B33-4B27-AD8E-41A84E9223F0}" presName="composite" presStyleCnt="0"/>
      <dgm:spPr/>
    </dgm:pt>
    <dgm:pt modelId="{8E6FFC1B-A4F3-486B-977D-66AC2AE97EFF}" type="pres">
      <dgm:prSet presAssocID="{92BF4A86-9B33-4B27-AD8E-41A84E9223F0}" presName="parTx" presStyleLbl="alignNode1" presStyleIdx="1" presStyleCnt="4">
        <dgm:presLayoutVars>
          <dgm:chMax val="0"/>
          <dgm:chPref val="0"/>
          <dgm:bulletEnabled val="1"/>
        </dgm:presLayoutVars>
      </dgm:prSet>
      <dgm:spPr/>
    </dgm:pt>
    <dgm:pt modelId="{30A54679-3130-4DE3-9B33-3AE89ED7BD9C}" type="pres">
      <dgm:prSet presAssocID="{92BF4A86-9B33-4B27-AD8E-41A84E9223F0}" presName="desTx" presStyleLbl="alignAccFollowNode1" presStyleIdx="1" presStyleCnt="4">
        <dgm:presLayoutVars>
          <dgm:bulletEnabled val="1"/>
        </dgm:presLayoutVars>
      </dgm:prSet>
      <dgm:spPr/>
    </dgm:pt>
    <dgm:pt modelId="{374BD14B-711F-45A3-A13C-FD5C64439812}" type="pres">
      <dgm:prSet presAssocID="{D5B59964-6175-449F-BCD7-9434B59FA5B1}" presName="space" presStyleCnt="0"/>
      <dgm:spPr/>
    </dgm:pt>
    <dgm:pt modelId="{0FD2FA6D-1D71-4E1F-8F7F-AB3304B16F1A}" type="pres">
      <dgm:prSet presAssocID="{F4B2170D-6B94-4AA8-AEDF-174E832002B5}" presName="composite" presStyleCnt="0"/>
      <dgm:spPr/>
    </dgm:pt>
    <dgm:pt modelId="{D80FC359-3B22-4D0E-9A8C-283E14B086B0}" type="pres">
      <dgm:prSet presAssocID="{F4B2170D-6B94-4AA8-AEDF-174E832002B5}" presName="parTx" presStyleLbl="alignNode1" presStyleIdx="2" presStyleCnt="4">
        <dgm:presLayoutVars>
          <dgm:chMax val="0"/>
          <dgm:chPref val="0"/>
          <dgm:bulletEnabled val="1"/>
        </dgm:presLayoutVars>
      </dgm:prSet>
      <dgm:spPr/>
    </dgm:pt>
    <dgm:pt modelId="{ECBBAF92-06EF-4CF2-A3F2-9AF09FDA1B2B}" type="pres">
      <dgm:prSet presAssocID="{F4B2170D-6B94-4AA8-AEDF-174E832002B5}" presName="desTx" presStyleLbl="alignAccFollowNode1" presStyleIdx="2" presStyleCnt="4">
        <dgm:presLayoutVars>
          <dgm:bulletEnabled val="1"/>
        </dgm:presLayoutVars>
      </dgm:prSet>
      <dgm:spPr/>
    </dgm:pt>
    <dgm:pt modelId="{877A81D1-3474-4785-8D43-1210C62F5C40}" type="pres">
      <dgm:prSet presAssocID="{D4EB7FF3-373E-41D2-83B6-14B0CB1C2D96}" presName="space" presStyleCnt="0"/>
      <dgm:spPr/>
    </dgm:pt>
    <dgm:pt modelId="{80142334-A72D-432A-BC8B-7FBC50BF0DB7}" type="pres">
      <dgm:prSet presAssocID="{2CC17F95-8ECF-40A7-A247-E5A3BA957550}" presName="composite" presStyleCnt="0"/>
      <dgm:spPr/>
    </dgm:pt>
    <dgm:pt modelId="{AEC942CF-1C45-4F98-B5BF-500EC061A60A}" type="pres">
      <dgm:prSet presAssocID="{2CC17F95-8ECF-40A7-A247-E5A3BA957550}" presName="parTx" presStyleLbl="alignNode1" presStyleIdx="3" presStyleCnt="4">
        <dgm:presLayoutVars>
          <dgm:chMax val="0"/>
          <dgm:chPref val="0"/>
          <dgm:bulletEnabled val="1"/>
        </dgm:presLayoutVars>
      </dgm:prSet>
      <dgm:spPr/>
    </dgm:pt>
    <dgm:pt modelId="{F7C383DA-3730-420F-90B5-9E0694E43074}" type="pres">
      <dgm:prSet presAssocID="{2CC17F95-8ECF-40A7-A247-E5A3BA957550}" presName="desTx" presStyleLbl="alignAccFollowNode1" presStyleIdx="3" presStyleCnt="4">
        <dgm:presLayoutVars>
          <dgm:bulletEnabled val="1"/>
        </dgm:presLayoutVars>
      </dgm:prSet>
      <dgm:spPr/>
    </dgm:pt>
  </dgm:ptLst>
  <dgm:cxnLst>
    <dgm:cxn modelId="{B01A740F-67C3-4935-8221-37866A4FE129}" type="presOf" srcId="{2CC17F95-8ECF-40A7-A247-E5A3BA957550}" destId="{AEC942CF-1C45-4F98-B5BF-500EC061A60A}" srcOrd="0" destOrd="0" presId="urn:microsoft.com/office/officeart/2005/8/layout/hList1"/>
    <dgm:cxn modelId="{018B2419-6F18-49D3-AEBE-10462AC7945E}" type="presOf" srcId="{CF13AE32-2577-420A-9B0D-F390D01371F3}" destId="{F7C383DA-3730-420F-90B5-9E0694E43074}" srcOrd="0" destOrd="0" presId="urn:microsoft.com/office/officeart/2005/8/layout/hList1"/>
    <dgm:cxn modelId="{0E23852B-7A19-4B92-8C26-706BEE2A58FD}" srcId="{2CC17F95-8ECF-40A7-A247-E5A3BA957550}" destId="{60BCA0D3-6126-4334-926D-5AE437F40295}" srcOrd="1" destOrd="0" parTransId="{4C3A009E-5185-45E2-A92A-17C71A44ADDE}" sibTransId="{E320BC62-AEB5-435F-A4C7-1177F57C840E}"/>
    <dgm:cxn modelId="{67B79B2D-848A-4BCE-82EB-4010A65BD23E}" srcId="{0FF3ED36-E0DF-4564-9A25-B569D2500C6F}" destId="{547B064D-991F-44C6-A811-947E17D25DA2}" srcOrd="0" destOrd="0" parTransId="{A5B7DBFA-6825-42BC-93D7-2590947B0000}" sibTransId="{5B1D9ED5-EFD4-481F-9011-72B76CC55006}"/>
    <dgm:cxn modelId="{8A609947-7C24-4F39-9B17-5B76B2600640}" type="presOf" srcId="{92BF4A86-9B33-4B27-AD8E-41A84E9223F0}" destId="{8E6FFC1B-A4F3-486B-977D-66AC2AE97EFF}" srcOrd="0" destOrd="0" presId="urn:microsoft.com/office/officeart/2005/8/layout/hList1"/>
    <dgm:cxn modelId="{17C6F947-AEC7-4817-9BC5-217DB57F76B1}" srcId="{0FF3ED36-E0DF-4564-9A25-B569D2500C6F}" destId="{92BF4A86-9B33-4B27-AD8E-41A84E9223F0}" srcOrd="1" destOrd="0" parTransId="{1188BDF5-2138-4739-A357-91E5774066B1}" sibTransId="{D5B59964-6175-449F-BCD7-9434B59FA5B1}"/>
    <dgm:cxn modelId="{74CD074D-4D15-4349-8FA7-4AC8BA347D2E}" srcId="{547B064D-991F-44C6-A811-947E17D25DA2}" destId="{43CAC7E5-D0EB-45B7-9831-8A93431C02E4}" srcOrd="0" destOrd="0" parTransId="{6750D852-63E8-46F6-9CE0-2405D554BF67}" sibTransId="{549FD540-9CD8-49A1-B7FC-00EE78041813}"/>
    <dgm:cxn modelId="{7007334E-823E-41A7-824F-F86CB2D04F0C}" srcId="{0FF3ED36-E0DF-4564-9A25-B569D2500C6F}" destId="{F4B2170D-6B94-4AA8-AEDF-174E832002B5}" srcOrd="2" destOrd="0" parTransId="{C2A49158-7B28-4ECB-AFAE-A2C6E43B9C88}" sibTransId="{D4EB7FF3-373E-41D2-83B6-14B0CB1C2D96}"/>
    <dgm:cxn modelId="{FEC6795F-0033-4CB6-868D-11DBFE3B4CD3}" srcId="{92BF4A86-9B33-4B27-AD8E-41A84E9223F0}" destId="{05451EDD-8581-4DF8-B45B-5ED0CDCB0F7E}" srcOrd="0" destOrd="0" parTransId="{31FF0A93-3A17-44E6-BF0E-6A5A667E4242}" sibTransId="{1AB6217F-BFB8-4864-A573-1F474B3EE48C}"/>
    <dgm:cxn modelId="{B40DB47B-8CFD-41FA-99DD-92D18C16462A}" type="presOf" srcId="{60BCA0D3-6126-4334-926D-5AE437F40295}" destId="{F7C383DA-3730-420F-90B5-9E0694E43074}" srcOrd="0" destOrd="1" presId="urn:microsoft.com/office/officeart/2005/8/layout/hList1"/>
    <dgm:cxn modelId="{6B30BA8F-F99C-4D79-953D-1D3812C6735E}" srcId="{2CC17F95-8ECF-40A7-A247-E5A3BA957550}" destId="{CF13AE32-2577-420A-9B0D-F390D01371F3}" srcOrd="0" destOrd="0" parTransId="{EE11D6D0-C83F-40D3-A801-A8E84B7AD9C7}" sibTransId="{13211527-B4FE-45EE-9359-40CD1F9DEB3A}"/>
    <dgm:cxn modelId="{1D7D179A-04FA-4A25-B774-3B5A62758380}" srcId="{0FF3ED36-E0DF-4564-9A25-B569D2500C6F}" destId="{2CC17F95-8ECF-40A7-A247-E5A3BA957550}" srcOrd="3" destOrd="0" parTransId="{2210118F-9AFA-4E8D-93AF-E461FCCF2958}" sibTransId="{70711735-1958-4187-A7A3-FC4D0C685E8A}"/>
    <dgm:cxn modelId="{9F701AB6-349E-485B-973C-448F4D9A9D30}" type="presOf" srcId="{42378C38-0A08-4FC4-A686-193CA0B8F64F}" destId="{ECBBAF92-06EF-4CF2-A3F2-9AF09FDA1B2B}" srcOrd="0" destOrd="0" presId="urn:microsoft.com/office/officeart/2005/8/layout/hList1"/>
    <dgm:cxn modelId="{60A669C3-B3AC-482A-885B-8F7C7E773131}" type="presOf" srcId="{43CAC7E5-D0EB-45B7-9831-8A93431C02E4}" destId="{AA315122-1BBB-4435-B35F-2FE6CFB4A2EF}" srcOrd="0" destOrd="0" presId="urn:microsoft.com/office/officeart/2005/8/layout/hList1"/>
    <dgm:cxn modelId="{FB2162CB-44BF-4B76-AB77-3D2856581692}" srcId="{F4B2170D-6B94-4AA8-AEDF-174E832002B5}" destId="{42378C38-0A08-4FC4-A686-193CA0B8F64F}" srcOrd="0" destOrd="0" parTransId="{F6D06FB7-C4B1-4673-9BD9-7B1B62F8EE47}" sibTransId="{F8F756A5-F8BD-420B-9C5F-005E56F30ECC}"/>
    <dgm:cxn modelId="{275423D5-D91E-4320-BECE-0B6E6C6B0DC6}" type="presOf" srcId="{05451EDD-8581-4DF8-B45B-5ED0CDCB0F7E}" destId="{30A54679-3130-4DE3-9B33-3AE89ED7BD9C}" srcOrd="0" destOrd="0" presId="urn:microsoft.com/office/officeart/2005/8/layout/hList1"/>
    <dgm:cxn modelId="{FCE4D9DD-FF12-4020-80A1-C0C6091A327A}" type="presOf" srcId="{0FF3ED36-E0DF-4564-9A25-B569D2500C6F}" destId="{360EB6AE-1FE4-4076-9CF1-E5979B399E9C}" srcOrd="0" destOrd="0" presId="urn:microsoft.com/office/officeart/2005/8/layout/hList1"/>
    <dgm:cxn modelId="{789C07DF-4979-4500-B238-77F0B27CA25C}" type="presOf" srcId="{547B064D-991F-44C6-A811-947E17D25DA2}" destId="{B7355443-796B-4514-B7CD-60A3C86B6103}" srcOrd="0" destOrd="0" presId="urn:microsoft.com/office/officeart/2005/8/layout/hList1"/>
    <dgm:cxn modelId="{7A0F77EC-904A-43EE-BA5E-DCD09AA3CFD3}" type="presOf" srcId="{F4B2170D-6B94-4AA8-AEDF-174E832002B5}" destId="{D80FC359-3B22-4D0E-9A8C-283E14B086B0}" srcOrd="0" destOrd="0" presId="urn:microsoft.com/office/officeart/2005/8/layout/hList1"/>
    <dgm:cxn modelId="{D92E46E7-A1A9-45F9-909C-4CE70E4EB571}" type="presParOf" srcId="{360EB6AE-1FE4-4076-9CF1-E5979B399E9C}" destId="{BC0495DD-1EB0-402A-8E3B-D20E8B94A05C}" srcOrd="0" destOrd="0" presId="urn:microsoft.com/office/officeart/2005/8/layout/hList1"/>
    <dgm:cxn modelId="{FB179EDD-F3C4-44F7-8611-050C45BCBD4C}" type="presParOf" srcId="{BC0495DD-1EB0-402A-8E3B-D20E8B94A05C}" destId="{B7355443-796B-4514-B7CD-60A3C86B6103}" srcOrd="0" destOrd="0" presId="urn:microsoft.com/office/officeart/2005/8/layout/hList1"/>
    <dgm:cxn modelId="{2C41D1AE-4F94-4EB7-85A6-B5D888185D5A}" type="presParOf" srcId="{BC0495DD-1EB0-402A-8E3B-D20E8B94A05C}" destId="{AA315122-1BBB-4435-B35F-2FE6CFB4A2EF}" srcOrd="1" destOrd="0" presId="urn:microsoft.com/office/officeart/2005/8/layout/hList1"/>
    <dgm:cxn modelId="{C5D9D5D5-B999-4768-96FF-76C2DFD2E7A4}" type="presParOf" srcId="{360EB6AE-1FE4-4076-9CF1-E5979B399E9C}" destId="{E5F11960-05D7-48AC-BCB0-12CBE7D151C9}" srcOrd="1" destOrd="0" presId="urn:microsoft.com/office/officeart/2005/8/layout/hList1"/>
    <dgm:cxn modelId="{5EEB33EA-1E50-449B-84B6-27DA7C94F6E5}" type="presParOf" srcId="{360EB6AE-1FE4-4076-9CF1-E5979B399E9C}" destId="{B8582FC9-FA8B-4AF3-8EF2-5777C9C6CC96}" srcOrd="2" destOrd="0" presId="urn:microsoft.com/office/officeart/2005/8/layout/hList1"/>
    <dgm:cxn modelId="{C04497E4-A3B1-4357-94E0-F4000AFB1056}" type="presParOf" srcId="{B8582FC9-FA8B-4AF3-8EF2-5777C9C6CC96}" destId="{8E6FFC1B-A4F3-486B-977D-66AC2AE97EFF}" srcOrd="0" destOrd="0" presId="urn:microsoft.com/office/officeart/2005/8/layout/hList1"/>
    <dgm:cxn modelId="{3767419B-65A1-4E1C-8F69-250537BC8F87}" type="presParOf" srcId="{B8582FC9-FA8B-4AF3-8EF2-5777C9C6CC96}" destId="{30A54679-3130-4DE3-9B33-3AE89ED7BD9C}" srcOrd="1" destOrd="0" presId="urn:microsoft.com/office/officeart/2005/8/layout/hList1"/>
    <dgm:cxn modelId="{E39B8D14-375E-4B6D-A4EF-99955A47BDB0}" type="presParOf" srcId="{360EB6AE-1FE4-4076-9CF1-E5979B399E9C}" destId="{374BD14B-711F-45A3-A13C-FD5C64439812}" srcOrd="3" destOrd="0" presId="urn:microsoft.com/office/officeart/2005/8/layout/hList1"/>
    <dgm:cxn modelId="{6E9009FD-5B2B-4307-AA13-72FD6E5C0999}" type="presParOf" srcId="{360EB6AE-1FE4-4076-9CF1-E5979B399E9C}" destId="{0FD2FA6D-1D71-4E1F-8F7F-AB3304B16F1A}" srcOrd="4" destOrd="0" presId="urn:microsoft.com/office/officeart/2005/8/layout/hList1"/>
    <dgm:cxn modelId="{3B4C9C3D-9F86-4783-99E2-A4196223649C}" type="presParOf" srcId="{0FD2FA6D-1D71-4E1F-8F7F-AB3304B16F1A}" destId="{D80FC359-3B22-4D0E-9A8C-283E14B086B0}" srcOrd="0" destOrd="0" presId="urn:microsoft.com/office/officeart/2005/8/layout/hList1"/>
    <dgm:cxn modelId="{F9509288-C26A-47E1-AD99-BDC24938794F}" type="presParOf" srcId="{0FD2FA6D-1D71-4E1F-8F7F-AB3304B16F1A}" destId="{ECBBAF92-06EF-4CF2-A3F2-9AF09FDA1B2B}" srcOrd="1" destOrd="0" presId="urn:microsoft.com/office/officeart/2005/8/layout/hList1"/>
    <dgm:cxn modelId="{B1920D9C-52EA-4588-A7EF-191E0DB5E425}" type="presParOf" srcId="{360EB6AE-1FE4-4076-9CF1-E5979B399E9C}" destId="{877A81D1-3474-4785-8D43-1210C62F5C40}" srcOrd="5" destOrd="0" presId="urn:microsoft.com/office/officeart/2005/8/layout/hList1"/>
    <dgm:cxn modelId="{40302739-D62A-4235-B107-185772F25761}" type="presParOf" srcId="{360EB6AE-1FE4-4076-9CF1-E5979B399E9C}" destId="{80142334-A72D-432A-BC8B-7FBC50BF0DB7}" srcOrd="6" destOrd="0" presId="urn:microsoft.com/office/officeart/2005/8/layout/hList1"/>
    <dgm:cxn modelId="{3680DC7B-9C47-4182-91C7-287363AEC505}" type="presParOf" srcId="{80142334-A72D-432A-BC8B-7FBC50BF0DB7}" destId="{AEC942CF-1C45-4F98-B5BF-500EC061A60A}" srcOrd="0" destOrd="0" presId="urn:microsoft.com/office/officeart/2005/8/layout/hList1"/>
    <dgm:cxn modelId="{888E8721-E60A-4A7C-BEAD-90F59EBBB324}" type="presParOf" srcId="{80142334-A72D-432A-BC8B-7FBC50BF0DB7}" destId="{F7C383DA-3730-420F-90B5-9E0694E4307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FF3ED36-E0DF-4564-9A25-B569D2500C6F}"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MX"/>
        </a:p>
      </dgm:t>
    </dgm:pt>
    <dgm:pt modelId="{7683C728-FD40-426E-81AA-E538D876B7C3}">
      <dgm:prSet/>
      <dgm:spPr/>
      <dgm:t>
        <a:bodyPr/>
        <a:lstStyle/>
        <a:p>
          <a:r>
            <a:rPr lang="es-MX" b="1" dirty="0"/>
            <a:t>Orden</a:t>
          </a:r>
        </a:p>
      </dgm:t>
    </dgm:pt>
    <dgm:pt modelId="{D5BE1C12-2F23-401D-9BF4-66F5A35CE15C}" type="parTrans" cxnId="{3F86F506-B82B-4F60-8D10-AC0D4B0830F3}">
      <dgm:prSet/>
      <dgm:spPr/>
      <dgm:t>
        <a:bodyPr/>
        <a:lstStyle/>
        <a:p>
          <a:endParaRPr lang="es-MX"/>
        </a:p>
      </dgm:t>
    </dgm:pt>
    <dgm:pt modelId="{59D299C3-93B2-451C-BBD8-ADA69763C8CE}" type="sibTrans" cxnId="{3F86F506-B82B-4F60-8D10-AC0D4B0830F3}">
      <dgm:prSet/>
      <dgm:spPr/>
      <dgm:t>
        <a:bodyPr/>
        <a:lstStyle/>
        <a:p>
          <a:endParaRPr lang="es-MX"/>
        </a:p>
      </dgm:t>
    </dgm:pt>
    <dgm:pt modelId="{1AD40BE9-DB73-4859-B825-DD0726DDFB27}">
      <dgm:prSet/>
      <dgm:spPr/>
      <dgm:t>
        <a:bodyPr/>
        <a:lstStyle/>
        <a:p>
          <a:r>
            <a:rPr lang="es-MX" b="1" dirty="0"/>
            <a:t>Concreción</a:t>
          </a:r>
        </a:p>
      </dgm:t>
    </dgm:pt>
    <dgm:pt modelId="{E2D24741-2CDA-4ADF-A53E-0224A2A001FC}" type="parTrans" cxnId="{5986D3AB-A5D7-4A2D-B3F2-602196C80BF6}">
      <dgm:prSet/>
      <dgm:spPr/>
      <dgm:t>
        <a:bodyPr/>
        <a:lstStyle/>
        <a:p>
          <a:endParaRPr lang="es-MX"/>
        </a:p>
      </dgm:t>
    </dgm:pt>
    <dgm:pt modelId="{1A860B30-3C6A-4160-AE00-A881C1F8A1CD}" type="sibTrans" cxnId="{5986D3AB-A5D7-4A2D-B3F2-602196C80BF6}">
      <dgm:prSet/>
      <dgm:spPr/>
      <dgm:t>
        <a:bodyPr/>
        <a:lstStyle/>
        <a:p>
          <a:endParaRPr lang="es-MX"/>
        </a:p>
      </dgm:t>
    </dgm:pt>
    <dgm:pt modelId="{4576B0CC-3518-4B9D-B7BF-4741FE5B90DB}">
      <dgm:prSet/>
      <dgm:spPr/>
      <dgm:t>
        <a:bodyPr/>
        <a:lstStyle/>
        <a:p>
          <a:r>
            <a:rPr lang="es-MX" b="1" dirty="0"/>
            <a:t>Adecuación</a:t>
          </a:r>
        </a:p>
      </dgm:t>
    </dgm:pt>
    <dgm:pt modelId="{29E07224-100E-497E-8EC7-878B2AF80BFA}" type="parTrans" cxnId="{9BE079B9-2300-475B-B046-9046475FF733}">
      <dgm:prSet/>
      <dgm:spPr/>
      <dgm:t>
        <a:bodyPr/>
        <a:lstStyle/>
        <a:p>
          <a:endParaRPr lang="es-MX"/>
        </a:p>
      </dgm:t>
    </dgm:pt>
    <dgm:pt modelId="{38582DF0-8E6A-4992-ACCC-FC239B000C49}" type="sibTrans" cxnId="{9BE079B9-2300-475B-B046-9046475FF733}">
      <dgm:prSet/>
      <dgm:spPr/>
      <dgm:t>
        <a:bodyPr/>
        <a:lstStyle/>
        <a:p>
          <a:endParaRPr lang="es-MX"/>
        </a:p>
      </dgm:t>
    </dgm:pt>
    <dgm:pt modelId="{A9CC71DC-FCC2-4677-BD5E-5C6CACF5CCE8}">
      <dgm:prSet/>
      <dgm:spPr/>
      <dgm:t>
        <a:bodyPr/>
        <a:lstStyle/>
        <a:p>
          <a:r>
            <a:rPr lang="es-MX" b="1" dirty="0"/>
            <a:t>Originalidad</a:t>
          </a:r>
        </a:p>
      </dgm:t>
    </dgm:pt>
    <dgm:pt modelId="{AA91B8D8-F0C5-4529-BA95-3B62150DB070}" type="parTrans" cxnId="{A7522A8D-232F-4E28-8738-F97768BBD759}">
      <dgm:prSet/>
      <dgm:spPr/>
      <dgm:t>
        <a:bodyPr/>
        <a:lstStyle/>
        <a:p>
          <a:endParaRPr lang="es-MX"/>
        </a:p>
      </dgm:t>
    </dgm:pt>
    <dgm:pt modelId="{FD134FF5-3D97-45AC-9F93-42FF4B4FEB61}" type="sibTrans" cxnId="{A7522A8D-232F-4E28-8738-F97768BBD759}">
      <dgm:prSet/>
      <dgm:spPr/>
      <dgm:t>
        <a:bodyPr/>
        <a:lstStyle/>
        <a:p>
          <a:endParaRPr lang="es-MX"/>
        </a:p>
      </dgm:t>
    </dgm:pt>
    <dgm:pt modelId="{673EC9AD-53D6-4362-AA6A-26C2EBDC5848}">
      <dgm:prSet/>
      <dgm:spPr/>
      <dgm:t>
        <a:bodyPr/>
        <a:lstStyle/>
        <a:p>
          <a:r>
            <a:rPr lang="es-MX" dirty="0"/>
            <a:t>Cada parte del escrito cumple su misión, es decir, cada asunto se encuentra en el orden apropiado, lógico y psicológico.</a:t>
          </a:r>
        </a:p>
      </dgm:t>
    </dgm:pt>
    <dgm:pt modelId="{D32DF1F4-5402-4B43-A8A6-9CDC60718C28}" type="parTrans" cxnId="{EB1E96FF-04FB-447A-852C-1A1A5978525D}">
      <dgm:prSet/>
      <dgm:spPr/>
      <dgm:t>
        <a:bodyPr/>
        <a:lstStyle/>
        <a:p>
          <a:endParaRPr lang="es-MX"/>
        </a:p>
      </dgm:t>
    </dgm:pt>
    <dgm:pt modelId="{204424A0-9558-44E0-87C6-39D88109BB80}" type="sibTrans" cxnId="{EB1E96FF-04FB-447A-852C-1A1A5978525D}">
      <dgm:prSet/>
      <dgm:spPr/>
      <dgm:t>
        <a:bodyPr/>
        <a:lstStyle/>
        <a:p>
          <a:endParaRPr lang="es-MX"/>
        </a:p>
      </dgm:t>
    </dgm:pt>
    <dgm:pt modelId="{0E292FF3-3451-4E38-88A1-9F9E7AB40816}">
      <dgm:prSet/>
      <dgm:spPr/>
      <dgm:t>
        <a:bodyPr/>
        <a:lstStyle/>
        <a:p>
          <a:r>
            <a:rPr lang="es-MX" dirty="0"/>
            <a:t>Abreviar a lo mas esencial el asunto sobre el que se escribe; evitar rodeos inútiles como generalmente se recurre en la comunicación oral.</a:t>
          </a:r>
        </a:p>
      </dgm:t>
    </dgm:pt>
    <dgm:pt modelId="{6F90482C-C691-4217-8308-70DA2F5C4423}" type="parTrans" cxnId="{1D4C507B-EB7B-415A-8F0D-B006BEF28EBB}">
      <dgm:prSet/>
      <dgm:spPr/>
      <dgm:t>
        <a:bodyPr/>
        <a:lstStyle/>
        <a:p>
          <a:endParaRPr lang="es-MX"/>
        </a:p>
      </dgm:t>
    </dgm:pt>
    <dgm:pt modelId="{E119443D-99BB-465E-802E-3C8F6C3C5EED}" type="sibTrans" cxnId="{1D4C507B-EB7B-415A-8F0D-B006BEF28EBB}">
      <dgm:prSet/>
      <dgm:spPr/>
      <dgm:t>
        <a:bodyPr/>
        <a:lstStyle/>
        <a:p>
          <a:endParaRPr lang="es-MX"/>
        </a:p>
      </dgm:t>
    </dgm:pt>
    <dgm:pt modelId="{7AE4A572-B922-406A-93EE-A62261D7D692}">
      <dgm:prSet/>
      <dgm:spPr/>
      <dgm:t>
        <a:bodyPr/>
        <a:lstStyle/>
        <a:p>
          <a:r>
            <a:rPr lang="es-MX" dirty="0"/>
            <a:t>El asunto se escribe según el nivel de comprensión del receptor y según el objetivo que se persigue al escribir.</a:t>
          </a:r>
        </a:p>
      </dgm:t>
    </dgm:pt>
    <dgm:pt modelId="{4DA2DD24-C3E1-4622-8EA0-EC94BD3D5919}" type="parTrans" cxnId="{631399CB-523E-4D8B-9BC3-193BC7A30365}">
      <dgm:prSet/>
      <dgm:spPr/>
      <dgm:t>
        <a:bodyPr/>
        <a:lstStyle/>
        <a:p>
          <a:endParaRPr lang="es-MX"/>
        </a:p>
      </dgm:t>
    </dgm:pt>
    <dgm:pt modelId="{D7E1ED70-8715-4BEA-BF94-7FB68C0DEF5A}" type="sibTrans" cxnId="{631399CB-523E-4D8B-9BC3-193BC7A30365}">
      <dgm:prSet/>
      <dgm:spPr/>
      <dgm:t>
        <a:bodyPr/>
        <a:lstStyle/>
        <a:p>
          <a:endParaRPr lang="es-MX"/>
        </a:p>
      </dgm:t>
    </dgm:pt>
    <dgm:pt modelId="{88F13106-A09B-4CF0-9C52-6904F7C0D5BD}">
      <dgm:prSet/>
      <dgm:spPr/>
      <dgm:t>
        <a:bodyPr/>
        <a:lstStyle/>
        <a:p>
          <a:r>
            <a:rPr lang="es-MX" dirty="0"/>
            <a:t>Expresar las ideas como las pensamos, sin copiar, con nuestro estilo personal</a:t>
          </a:r>
        </a:p>
      </dgm:t>
    </dgm:pt>
    <dgm:pt modelId="{FABE07A0-5376-43D8-B693-75DFAC0D3F6D}" type="parTrans" cxnId="{26AE4641-C18A-4098-9667-FC3405D80BE4}">
      <dgm:prSet/>
      <dgm:spPr/>
      <dgm:t>
        <a:bodyPr/>
        <a:lstStyle/>
        <a:p>
          <a:endParaRPr lang="es-MX"/>
        </a:p>
      </dgm:t>
    </dgm:pt>
    <dgm:pt modelId="{5EAE4248-A7C7-4A9C-A0A5-DD7B74142CE3}" type="sibTrans" cxnId="{26AE4641-C18A-4098-9667-FC3405D80BE4}">
      <dgm:prSet/>
      <dgm:spPr/>
      <dgm:t>
        <a:bodyPr/>
        <a:lstStyle/>
        <a:p>
          <a:endParaRPr lang="es-MX"/>
        </a:p>
      </dgm:t>
    </dgm:pt>
    <dgm:pt modelId="{71C54950-301B-4FCC-BD29-B22AA3D8EE81}" type="pres">
      <dgm:prSet presAssocID="{0FF3ED36-E0DF-4564-9A25-B569D2500C6F}" presName="Name0" presStyleCnt="0">
        <dgm:presLayoutVars>
          <dgm:dir/>
          <dgm:animLvl val="lvl"/>
          <dgm:resizeHandles val="exact"/>
        </dgm:presLayoutVars>
      </dgm:prSet>
      <dgm:spPr/>
    </dgm:pt>
    <dgm:pt modelId="{619B8D7C-9D6F-4330-A586-DB2681873A76}" type="pres">
      <dgm:prSet presAssocID="{7683C728-FD40-426E-81AA-E538D876B7C3}" presName="composite" presStyleCnt="0"/>
      <dgm:spPr/>
    </dgm:pt>
    <dgm:pt modelId="{91F9E65F-770B-41D0-8A08-5CBD1E0F7C38}" type="pres">
      <dgm:prSet presAssocID="{7683C728-FD40-426E-81AA-E538D876B7C3}" presName="parTx" presStyleLbl="alignNode1" presStyleIdx="0" presStyleCnt="4">
        <dgm:presLayoutVars>
          <dgm:chMax val="0"/>
          <dgm:chPref val="0"/>
          <dgm:bulletEnabled val="1"/>
        </dgm:presLayoutVars>
      </dgm:prSet>
      <dgm:spPr/>
    </dgm:pt>
    <dgm:pt modelId="{774140BD-3B1F-4BAA-A446-BA5F0C02D5E5}" type="pres">
      <dgm:prSet presAssocID="{7683C728-FD40-426E-81AA-E538D876B7C3}" presName="desTx" presStyleLbl="alignAccFollowNode1" presStyleIdx="0" presStyleCnt="4">
        <dgm:presLayoutVars>
          <dgm:bulletEnabled val="1"/>
        </dgm:presLayoutVars>
      </dgm:prSet>
      <dgm:spPr/>
    </dgm:pt>
    <dgm:pt modelId="{045E4985-AB9A-46EF-AD75-DD197BFD2BA2}" type="pres">
      <dgm:prSet presAssocID="{59D299C3-93B2-451C-BBD8-ADA69763C8CE}" presName="space" presStyleCnt="0"/>
      <dgm:spPr/>
    </dgm:pt>
    <dgm:pt modelId="{4BBFA974-FC07-4563-90B5-5777CA18F560}" type="pres">
      <dgm:prSet presAssocID="{1AD40BE9-DB73-4859-B825-DD0726DDFB27}" presName="composite" presStyleCnt="0"/>
      <dgm:spPr/>
    </dgm:pt>
    <dgm:pt modelId="{E2049192-DB01-430F-A36B-47DEC53050A2}" type="pres">
      <dgm:prSet presAssocID="{1AD40BE9-DB73-4859-B825-DD0726DDFB27}" presName="parTx" presStyleLbl="alignNode1" presStyleIdx="1" presStyleCnt="4">
        <dgm:presLayoutVars>
          <dgm:chMax val="0"/>
          <dgm:chPref val="0"/>
          <dgm:bulletEnabled val="1"/>
        </dgm:presLayoutVars>
      </dgm:prSet>
      <dgm:spPr/>
    </dgm:pt>
    <dgm:pt modelId="{15382124-5328-4EDD-B2BD-6D77F507F3F0}" type="pres">
      <dgm:prSet presAssocID="{1AD40BE9-DB73-4859-B825-DD0726DDFB27}" presName="desTx" presStyleLbl="alignAccFollowNode1" presStyleIdx="1" presStyleCnt="4">
        <dgm:presLayoutVars>
          <dgm:bulletEnabled val="1"/>
        </dgm:presLayoutVars>
      </dgm:prSet>
      <dgm:spPr/>
    </dgm:pt>
    <dgm:pt modelId="{70F4924E-66B1-466E-9A3C-23BC4F1EED5C}" type="pres">
      <dgm:prSet presAssocID="{1A860B30-3C6A-4160-AE00-A881C1F8A1CD}" presName="space" presStyleCnt="0"/>
      <dgm:spPr/>
    </dgm:pt>
    <dgm:pt modelId="{D4AB7353-5B57-4407-9890-1BA600DF3FCE}" type="pres">
      <dgm:prSet presAssocID="{4576B0CC-3518-4B9D-B7BF-4741FE5B90DB}" presName="composite" presStyleCnt="0"/>
      <dgm:spPr/>
    </dgm:pt>
    <dgm:pt modelId="{64361EE6-1532-462D-ADC1-55B1D7845AB7}" type="pres">
      <dgm:prSet presAssocID="{4576B0CC-3518-4B9D-B7BF-4741FE5B90DB}" presName="parTx" presStyleLbl="alignNode1" presStyleIdx="2" presStyleCnt="4">
        <dgm:presLayoutVars>
          <dgm:chMax val="0"/>
          <dgm:chPref val="0"/>
          <dgm:bulletEnabled val="1"/>
        </dgm:presLayoutVars>
      </dgm:prSet>
      <dgm:spPr/>
    </dgm:pt>
    <dgm:pt modelId="{AFB59FA3-57E4-41BE-8D08-8B9A5A34DD2C}" type="pres">
      <dgm:prSet presAssocID="{4576B0CC-3518-4B9D-B7BF-4741FE5B90DB}" presName="desTx" presStyleLbl="alignAccFollowNode1" presStyleIdx="2" presStyleCnt="4">
        <dgm:presLayoutVars>
          <dgm:bulletEnabled val="1"/>
        </dgm:presLayoutVars>
      </dgm:prSet>
      <dgm:spPr/>
    </dgm:pt>
    <dgm:pt modelId="{EA7197D7-C4B4-4BBC-9340-1E2B64DC0CB4}" type="pres">
      <dgm:prSet presAssocID="{38582DF0-8E6A-4992-ACCC-FC239B000C49}" presName="space" presStyleCnt="0"/>
      <dgm:spPr/>
    </dgm:pt>
    <dgm:pt modelId="{A3AA1A8B-BBCF-4F0F-9577-E9CF81179C04}" type="pres">
      <dgm:prSet presAssocID="{A9CC71DC-FCC2-4677-BD5E-5C6CACF5CCE8}" presName="composite" presStyleCnt="0"/>
      <dgm:spPr/>
    </dgm:pt>
    <dgm:pt modelId="{E6EB66B1-1809-488D-9218-671763B47E7E}" type="pres">
      <dgm:prSet presAssocID="{A9CC71DC-FCC2-4677-BD5E-5C6CACF5CCE8}" presName="parTx" presStyleLbl="alignNode1" presStyleIdx="3" presStyleCnt="4">
        <dgm:presLayoutVars>
          <dgm:chMax val="0"/>
          <dgm:chPref val="0"/>
          <dgm:bulletEnabled val="1"/>
        </dgm:presLayoutVars>
      </dgm:prSet>
      <dgm:spPr/>
    </dgm:pt>
    <dgm:pt modelId="{A819C15F-F22C-4D0D-948F-78CE3CA03626}" type="pres">
      <dgm:prSet presAssocID="{A9CC71DC-FCC2-4677-BD5E-5C6CACF5CCE8}" presName="desTx" presStyleLbl="alignAccFollowNode1" presStyleIdx="3" presStyleCnt="4">
        <dgm:presLayoutVars>
          <dgm:bulletEnabled val="1"/>
        </dgm:presLayoutVars>
      </dgm:prSet>
      <dgm:spPr/>
    </dgm:pt>
  </dgm:ptLst>
  <dgm:cxnLst>
    <dgm:cxn modelId="{36F4A502-47CB-42A5-A948-864481ADB328}" type="presOf" srcId="{1AD40BE9-DB73-4859-B825-DD0726DDFB27}" destId="{E2049192-DB01-430F-A36B-47DEC53050A2}" srcOrd="0" destOrd="0" presId="urn:microsoft.com/office/officeart/2005/8/layout/hList1"/>
    <dgm:cxn modelId="{4354E804-63E8-47B1-A565-5F63BC93BAEA}" type="presOf" srcId="{7683C728-FD40-426E-81AA-E538D876B7C3}" destId="{91F9E65F-770B-41D0-8A08-5CBD1E0F7C38}" srcOrd="0" destOrd="0" presId="urn:microsoft.com/office/officeart/2005/8/layout/hList1"/>
    <dgm:cxn modelId="{3F86F506-B82B-4F60-8D10-AC0D4B0830F3}" srcId="{0FF3ED36-E0DF-4564-9A25-B569D2500C6F}" destId="{7683C728-FD40-426E-81AA-E538D876B7C3}" srcOrd="0" destOrd="0" parTransId="{D5BE1C12-2F23-401D-9BF4-66F5A35CE15C}" sibTransId="{59D299C3-93B2-451C-BBD8-ADA69763C8CE}"/>
    <dgm:cxn modelId="{1BFC9826-AB0B-44C9-AB8A-83B6FD2E7998}" type="presOf" srcId="{0E292FF3-3451-4E38-88A1-9F9E7AB40816}" destId="{15382124-5328-4EDD-B2BD-6D77F507F3F0}" srcOrd="0" destOrd="0" presId="urn:microsoft.com/office/officeart/2005/8/layout/hList1"/>
    <dgm:cxn modelId="{C0054427-71D5-4716-B9B7-F70A48A0E5C3}" type="presOf" srcId="{7AE4A572-B922-406A-93EE-A62261D7D692}" destId="{AFB59FA3-57E4-41BE-8D08-8B9A5A34DD2C}" srcOrd="0" destOrd="0" presId="urn:microsoft.com/office/officeart/2005/8/layout/hList1"/>
    <dgm:cxn modelId="{26AE4641-C18A-4098-9667-FC3405D80BE4}" srcId="{A9CC71DC-FCC2-4677-BD5E-5C6CACF5CCE8}" destId="{88F13106-A09B-4CF0-9C52-6904F7C0D5BD}" srcOrd="0" destOrd="0" parTransId="{FABE07A0-5376-43D8-B693-75DFAC0D3F6D}" sibTransId="{5EAE4248-A7C7-4A9C-A0A5-DD7B74142CE3}"/>
    <dgm:cxn modelId="{5ADC795A-EF03-4513-AA2E-2DAA660A8D61}" type="presOf" srcId="{673EC9AD-53D6-4362-AA6A-26C2EBDC5848}" destId="{774140BD-3B1F-4BAA-A446-BA5F0C02D5E5}" srcOrd="0" destOrd="0" presId="urn:microsoft.com/office/officeart/2005/8/layout/hList1"/>
    <dgm:cxn modelId="{333F1D71-E623-4FFF-B5C8-BA76990A1DA7}" type="presOf" srcId="{0FF3ED36-E0DF-4564-9A25-B569D2500C6F}" destId="{71C54950-301B-4FCC-BD29-B22AA3D8EE81}" srcOrd="0" destOrd="0" presId="urn:microsoft.com/office/officeart/2005/8/layout/hList1"/>
    <dgm:cxn modelId="{1D4C507B-EB7B-415A-8F0D-B006BEF28EBB}" srcId="{1AD40BE9-DB73-4859-B825-DD0726DDFB27}" destId="{0E292FF3-3451-4E38-88A1-9F9E7AB40816}" srcOrd="0" destOrd="0" parTransId="{6F90482C-C691-4217-8308-70DA2F5C4423}" sibTransId="{E119443D-99BB-465E-802E-3C8F6C3C5EED}"/>
    <dgm:cxn modelId="{A7522A8D-232F-4E28-8738-F97768BBD759}" srcId="{0FF3ED36-E0DF-4564-9A25-B569D2500C6F}" destId="{A9CC71DC-FCC2-4677-BD5E-5C6CACF5CCE8}" srcOrd="3" destOrd="0" parTransId="{AA91B8D8-F0C5-4529-BA95-3B62150DB070}" sibTransId="{FD134FF5-3D97-45AC-9F93-42FF4B4FEB61}"/>
    <dgm:cxn modelId="{1895E9A8-3762-4012-AA38-E72217EFCE0F}" type="presOf" srcId="{A9CC71DC-FCC2-4677-BD5E-5C6CACF5CCE8}" destId="{E6EB66B1-1809-488D-9218-671763B47E7E}" srcOrd="0" destOrd="0" presId="urn:microsoft.com/office/officeart/2005/8/layout/hList1"/>
    <dgm:cxn modelId="{5986D3AB-A5D7-4A2D-B3F2-602196C80BF6}" srcId="{0FF3ED36-E0DF-4564-9A25-B569D2500C6F}" destId="{1AD40BE9-DB73-4859-B825-DD0726DDFB27}" srcOrd="1" destOrd="0" parTransId="{E2D24741-2CDA-4ADF-A53E-0224A2A001FC}" sibTransId="{1A860B30-3C6A-4160-AE00-A881C1F8A1CD}"/>
    <dgm:cxn modelId="{B56E63B5-4D86-4275-9C56-D4B304F68C4B}" type="presOf" srcId="{88F13106-A09B-4CF0-9C52-6904F7C0D5BD}" destId="{A819C15F-F22C-4D0D-948F-78CE3CA03626}" srcOrd="0" destOrd="0" presId="urn:microsoft.com/office/officeart/2005/8/layout/hList1"/>
    <dgm:cxn modelId="{9BE079B9-2300-475B-B046-9046475FF733}" srcId="{0FF3ED36-E0DF-4564-9A25-B569D2500C6F}" destId="{4576B0CC-3518-4B9D-B7BF-4741FE5B90DB}" srcOrd="2" destOrd="0" parTransId="{29E07224-100E-497E-8EC7-878B2AF80BFA}" sibTransId="{38582DF0-8E6A-4992-ACCC-FC239B000C49}"/>
    <dgm:cxn modelId="{631399CB-523E-4D8B-9BC3-193BC7A30365}" srcId="{4576B0CC-3518-4B9D-B7BF-4741FE5B90DB}" destId="{7AE4A572-B922-406A-93EE-A62261D7D692}" srcOrd="0" destOrd="0" parTransId="{4DA2DD24-C3E1-4622-8EA0-EC94BD3D5919}" sibTransId="{D7E1ED70-8715-4BEA-BF94-7FB68C0DEF5A}"/>
    <dgm:cxn modelId="{9CBCF2F7-0C0E-481F-9CDA-DEF1D187BBDC}" type="presOf" srcId="{4576B0CC-3518-4B9D-B7BF-4741FE5B90DB}" destId="{64361EE6-1532-462D-ADC1-55B1D7845AB7}" srcOrd="0" destOrd="0" presId="urn:microsoft.com/office/officeart/2005/8/layout/hList1"/>
    <dgm:cxn modelId="{EB1E96FF-04FB-447A-852C-1A1A5978525D}" srcId="{7683C728-FD40-426E-81AA-E538D876B7C3}" destId="{673EC9AD-53D6-4362-AA6A-26C2EBDC5848}" srcOrd="0" destOrd="0" parTransId="{D32DF1F4-5402-4B43-A8A6-9CDC60718C28}" sibTransId="{204424A0-9558-44E0-87C6-39D88109BB80}"/>
    <dgm:cxn modelId="{A042EA80-12FA-4938-BFE4-BEA1F1A84488}" type="presParOf" srcId="{71C54950-301B-4FCC-BD29-B22AA3D8EE81}" destId="{619B8D7C-9D6F-4330-A586-DB2681873A76}" srcOrd="0" destOrd="0" presId="urn:microsoft.com/office/officeart/2005/8/layout/hList1"/>
    <dgm:cxn modelId="{66C10358-FEFF-40E2-B71F-107B11938E29}" type="presParOf" srcId="{619B8D7C-9D6F-4330-A586-DB2681873A76}" destId="{91F9E65F-770B-41D0-8A08-5CBD1E0F7C38}" srcOrd="0" destOrd="0" presId="urn:microsoft.com/office/officeart/2005/8/layout/hList1"/>
    <dgm:cxn modelId="{9BE74091-8378-4B8F-958E-D08461BB8D26}" type="presParOf" srcId="{619B8D7C-9D6F-4330-A586-DB2681873A76}" destId="{774140BD-3B1F-4BAA-A446-BA5F0C02D5E5}" srcOrd="1" destOrd="0" presId="urn:microsoft.com/office/officeart/2005/8/layout/hList1"/>
    <dgm:cxn modelId="{AF3527FA-2246-4513-B3AC-6D254B8D751B}" type="presParOf" srcId="{71C54950-301B-4FCC-BD29-B22AA3D8EE81}" destId="{045E4985-AB9A-46EF-AD75-DD197BFD2BA2}" srcOrd="1" destOrd="0" presId="urn:microsoft.com/office/officeart/2005/8/layout/hList1"/>
    <dgm:cxn modelId="{7FEE2510-2F7C-4083-8119-E892B076A490}" type="presParOf" srcId="{71C54950-301B-4FCC-BD29-B22AA3D8EE81}" destId="{4BBFA974-FC07-4563-90B5-5777CA18F560}" srcOrd="2" destOrd="0" presId="urn:microsoft.com/office/officeart/2005/8/layout/hList1"/>
    <dgm:cxn modelId="{33BFFFFA-8A84-43AC-B6D6-52E2FF1FC2EB}" type="presParOf" srcId="{4BBFA974-FC07-4563-90B5-5777CA18F560}" destId="{E2049192-DB01-430F-A36B-47DEC53050A2}" srcOrd="0" destOrd="0" presId="urn:microsoft.com/office/officeart/2005/8/layout/hList1"/>
    <dgm:cxn modelId="{AE86556A-9751-44A6-9DA6-4CEDDEB39E99}" type="presParOf" srcId="{4BBFA974-FC07-4563-90B5-5777CA18F560}" destId="{15382124-5328-4EDD-B2BD-6D77F507F3F0}" srcOrd="1" destOrd="0" presId="urn:microsoft.com/office/officeart/2005/8/layout/hList1"/>
    <dgm:cxn modelId="{4BAB0082-13A1-466D-83D0-784FB14F3892}" type="presParOf" srcId="{71C54950-301B-4FCC-BD29-B22AA3D8EE81}" destId="{70F4924E-66B1-466E-9A3C-23BC4F1EED5C}" srcOrd="3" destOrd="0" presId="urn:microsoft.com/office/officeart/2005/8/layout/hList1"/>
    <dgm:cxn modelId="{B3A53BA4-729E-48F3-B4D2-9E0ED22B1A46}" type="presParOf" srcId="{71C54950-301B-4FCC-BD29-B22AA3D8EE81}" destId="{D4AB7353-5B57-4407-9890-1BA600DF3FCE}" srcOrd="4" destOrd="0" presId="urn:microsoft.com/office/officeart/2005/8/layout/hList1"/>
    <dgm:cxn modelId="{5290C700-BD59-41A5-9542-223003F98270}" type="presParOf" srcId="{D4AB7353-5B57-4407-9890-1BA600DF3FCE}" destId="{64361EE6-1532-462D-ADC1-55B1D7845AB7}" srcOrd="0" destOrd="0" presId="urn:microsoft.com/office/officeart/2005/8/layout/hList1"/>
    <dgm:cxn modelId="{C1B7B827-6207-4934-8DA3-999AD6217288}" type="presParOf" srcId="{D4AB7353-5B57-4407-9890-1BA600DF3FCE}" destId="{AFB59FA3-57E4-41BE-8D08-8B9A5A34DD2C}" srcOrd="1" destOrd="0" presId="urn:microsoft.com/office/officeart/2005/8/layout/hList1"/>
    <dgm:cxn modelId="{3658C185-7394-4D21-B40D-5F28C590D65C}" type="presParOf" srcId="{71C54950-301B-4FCC-BD29-B22AA3D8EE81}" destId="{EA7197D7-C4B4-4BBC-9340-1E2B64DC0CB4}" srcOrd="5" destOrd="0" presId="urn:microsoft.com/office/officeart/2005/8/layout/hList1"/>
    <dgm:cxn modelId="{E4B1C7CE-231E-4B5C-9E10-9D5E189EE3E9}" type="presParOf" srcId="{71C54950-301B-4FCC-BD29-B22AA3D8EE81}" destId="{A3AA1A8B-BBCF-4F0F-9577-E9CF81179C04}" srcOrd="6" destOrd="0" presId="urn:microsoft.com/office/officeart/2005/8/layout/hList1"/>
    <dgm:cxn modelId="{4F2895B1-E836-46CB-A357-4A22B03A26CA}" type="presParOf" srcId="{A3AA1A8B-BBCF-4F0F-9577-E9CF81179C04}" destId="{E6EB66B1-1809-488D-9218-671763B47E7E}" srcOrd="0" destOrd="0" presId="urn:microsoft.com/office/officeart/2005/8/layout/hList1"/>
    <dgm:cxn modelId="{9FC78D01-8651-40C4-82DB-F6908D5D6132}" type="presParOf" srcId="{A3AA1A8B-BBCF-4F0F-9577-E9CF81179C04}" destId="{A819C15F-F22C-4D0D-948F-78CE3CA0362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B29EFAB-E01B-494A-9146-22E32DF1C29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MX"/>
        </a:p>
      </dgm:t>
    </dgm:pt>
    <dgm:pt modelId="{EC49ABD1-8610-4565-B832-7924395CCA01}">
      <dgm:prSet/>
      <dgm:spPr/>
      <dgm:t>
        <a:bodyPr/>
        <a:lstStyle/>
        <a:p>
          <a:pPr rtl="0"/>
          <a:r>
            <a:rPr lang="es-MX" b="1" dirty="0"/>
            <a:t>Párrafos descriptivos. </a:t>
          </a:r>
        </a:p>
      </dgm:t>
    </dgm:pt>
    <dgm:pt modelId="{25A61070-D6C4-4029-B887-5DB12B1D34E1}" type="parTrans" cxnId="{8E0E22D3-C6B7-473C-B6BA-A318E16005BC}">
      <dgm:prSet/>
      <dgm:spPr/>
      <dgm:t>
        <a:bodyPr/>
        <a:lstStyle/>
        <a:p>
          <a:endParaRPr lang="es-MX"/>
        </a:p>
      </dgm:t>
    </dgm:pt>
    <dgm:pt modelId="{BF1DE534-89CC-4608-8F0B-F8545D9F4874}" type="sibTrans" cxnId="{8E0E22D3-C6B7-473C-B6BA-A318E16005BC}">
      <dgm:prSet/>
      <dgm:spPr/>
      <dgm:t>
        <a:bodyPr/>
        <a:lstStyle/>
        <a:p>
          <a:endParaRPr lang="es-MX"/>
        </a:p>
      </dgm:t>
    </dgm:pt>
    <dgm:pt modelId="{96D3E902-2C15-4072-A388-5206610E3F54}">
      <dgm:prSet/>
      <dgm:spPr/>
      <dgm:t>
        <a:bodyPr/>
        <a:lstStyle/>
        <a:p>
          <a:pPr rtl="0"/>
          <a:r>
            <a:rPr lang="es-MX" dirty="0"/>
            <a:t>Describir.</a:t>
          </a:r>
        </a:p>
      </dgm:t>
    </dgm:pt>
    <dgm:pt modelId="{AA3E5FF0-1F95-4F65-8DA6-B921B4E6092A}" type="parTrans" cxnId="{3637A14C-E422-4119-997E-8C191D544B00}">
      <dgm:prSet/>
      <dgm:spPr/>
      <dgm:t>
        <a:bodyPr/>
        <a:lstStyle/>
        <a:p>
          <a:endParaRPr lang="es-MX"/>
        </a:p>
      </dgm:t>
    </dgm:pt>
    <dgm:pt modelId="{04F6662F-0B67-4D5E-8403-6C4D0E005F93}" type="sibTrans" cxnId="{3637A14C-E422-4119-997E-8C191D544B00}">
      <dgm:prSet/>
      <dgm:spPr/>
      <dgm:t>
        <a:bodyPr/>
        <a:lstStyle/>
        <a:p>
          <a:endParaRPr lang="es-MX"/>
        </a:p>
      </dgm:t>
    </dgm:pt>
    <dgm:pt modelId="{0EA20ED1-BA89-45FA-9B57-234C9ACA597B}">
      <dgm:prSet/>
      <dgm:spPr/>
      <dgm:t>
        <a:bodyPr/>
        <a:lstStyle/>
        <a:p>
          <a:pPr rtl="0"/>
          <a:r>
            <a:rPr lang="es-MX" dirty="0"/>
            <a:t>Establecer características de cosas, personas, situaciones.</a:t>
          </a:r>
        </a:p>
      </dgm:t>
    </dgm:pt>
    <dgm:pt modelId="{96396777-4551-4097-8A8C-432E61AD981B}" type="parTrans" cxnId="{A4B4AB6A-1DB7-4E8F-904B-6265E3889F25}">
      <dgm:prSet/>
      <dgm:spPr/>
      <dgm:t>
        <a:bodyPr/>
        <a:lstStyle/>
        <a:p>
          <a:endParaRPr lang="es-MX"/>
        </a:p>
      </dgm:t>
    </dgm:pt>
    <dgm:pt modelId="{BE85D4D2-4F33-4EB5-AE5A-6DF737CCEB2C}" type="sibTrans" cxnId="{A4B4AB6A-1DB7-4E8F-904B-6265E3889F25}">
      <dgm:prSet/>
      <dgm:spPr/>
      <dgm:t>
        <a:bodyPr/>
        <a:lstStyle/>
        <a:p>
          <a:endParaRPr lang="es-MX"/>
        </a:p>
      </dgm:t>
    </dgm:pt>
    <dgm:pt modelId="{F118D9D5-BE83-4D2A-BFD8-95B9AA9B4CE1}">
      <dgm:prSet/>
      <dgm:spPr/>
      <dgm:t>
        <a:bodyPr/>
        <a:lstStyle/>
        <a:p>
          <a:pPr rtl="0"/>
          <a:r>
            <a:rPr lang="es-MX" dirty="0"/>
            <a:t>Abundar en aspectos que se quiere destacar.</a:t>
          </a:r>
        </a:p>
      </dgm:t>
    </dgm:pt>
    <dgm:pt modelId="{0AD60D6E-5CE6-46C0-A023-C3A750195318}" type="parTrans" cxnId="{E232077A-B023-40A4-A741-5EE2D5D08A69}">
      <dgm:prSet/>
      <dgm:spPr/>
      <dgm:t>
        <a:bodyPr/>
        <a:lstStyle/>
        <a:p>
          <a:endParaRPr lang="es-MX"/>
        </a:p>
      </dgm:t>
    </dgm:pt>
    <dgm:pt modelId="{79908348-EB1C-40C5-B368-493EF7A3D4FA}" type="sibTrans" cxnId="{E232077A-B023-40A4-A741-5EE2D5D08A69}">
      <dgm:prSet/>
      <dgm:spPr/>
      <dgm:t>
        <a:bodyPr/>
        <a:lstStyle/>
        <a:p>
          <a:endParaRPr lang="es-MX"/>
        </a:p>
      </dgm:t>
    </dgm:pt>
    <dgm:pt modelId="{3558C94F-38C1-43D3-BF95-12C768D7761E}">
      <dgm:prSet/>
      <dgm:spPr/>
      <dgm:t>
        <a:bodyPr/>
        <a:lstStyle/>
        <a:p>
          <a:pPr rtl="0"/>
          <a:r>
            <a:rPr lang="es-MX" dirty="0"/>
            <a:t>Explicar una idea o definir un personaje.</a:t>
          </a:r>
        </a:p>
      </dgm:t>
    </dgm:pt>
    <dgm:pt modelId="{AFD01CE7-AECF-4F20-8DE5-436332BE3391}" type="parTrans" cxnId="{A452F665-436E-42EE-ACD5-F463CF0C052B}">
      <dgm:prSet/>
      <dgm:spPr/>
      <dgm:t>
        <a:bodyPr/>
        <a:lstStyle/>
        <a:p>
          <a:endParaRPr lang="es-MX"/>
        </a:p>
      </dgm:t>
    </dgm:pt>
    <dgm:pt modelId="{9A8F09F4-599C-4B31-82A5-1CBD9BB13E64}" type="sibTrans" cxnId="{A452F665-436E-42EE-ACD5-F463CF0C052B}">
      <dgm:prSet/>
      <dgm:spPr/>
      <dgm:t>
        <a:bodyPr/>
        <a:lstStyle/>
        <a:p>
          <a:endParaRPr lang="es-MX"/>
        </a:p>
      </dgm:t>
    </dgm:pt>
    <dgm:pt modelId="{8D89C291-F39C-4341-8001-7CE511324F90}">
      <dgm:prSet/>
      <dgm:spPr/>
      <dgm:t>
        <a:bodyPr/>
        <a:lstStyle/>
        <a:p>
          <a:pPr rtl="0"/>
          <a:r>
            <a:rPr lang="es-MX" b="1" dirty="0"/>
            <a:t>Párrafos narrativos.</a:t>
          </a:r>
          <a:r>
            <a:rPr lang="es-MX" dirty="0"/>
            <a:t> </a:t>
          </a:r>
        </a:p>
      </dgm:t>
    </dgm:pt>
    <dgm:pt modelId="{DFF17CF3-64C1-4032-8703-86D06157C5C3}" type="parTrans" cxnId="{B6FFA969-D529-44E4-B54C-EA3E33F77258}">
      <dgm:prSet/>
      <dgm:spPr/>
      <dgm:t>
        <a:bodyPr/>
        <a:lstStyle/>
        <a:p>
          <a:endParaRPr lang="es-MX"/>
        </a:p>
      </dgm:t>
    </dgm:pt>
    <dgm:pt modelId="{578BEB15-7C51-47B4-8F14-A0998FD72C59}" type="sibTrans" cxnId="{B6FFA969-D529-44E4-B54C-EA3E33F77258}">
      <dgm:prSet/>
      <dgm:spPr/>
      <dgm:t>
        <a:bodyPr/>
        <a:lstStyle/>
        <a:p>
          <a:endParaRPr lang="es-MX"/>
        </a:p>
      </dgm:t>
    </dgm:pt>
    <dgm:pt modelId="{592533A0-AA5B-4F00-9884-12A2949F8724}">
      <dgm:prSet/>
      <dgm:spPr/>
      <dgm:t>
        <a:bodyPr/>
        <a:lstStyle/>
        <a:p>
          <a:pPr rtl="0"/>
          <a:r>
            <a:rPr lang="es-MX" dirty="0"/>
            <a:t>Cuentan hechos o procesos a partir de un objeto o sujeto central.</a:t>
          </a:r>
        </a:p>
      </dgm:t>
    </dgm:pt>
    <dgm:pt modelId="{01E92613-0315-4482-BC6B-C05945654D66}" type="parTrans" cxnId="{9D8DC249-8C37-4C3A-9F6B-557257AD0C5F}">
      <dgm:prSet/>
      <dgm:spPr/>
      <dgm:t>
        <a:bodyPr/>
        <a:lstStyle/>
        <a:p>
          <a:endParaRPr lang="es-MX"/>
        </a:p>
      </dgm:t>
    </dgm:pt>
    <dgm:pt modelId="{E54ABE4A-F6F2-49F7-A07E-07847BBB345D}" type="sibTrans" cxnId="{9D8DC249-8C37-4C3A-9F6B-557257AD0C5F}">
      <dgm:prSet/>
      <dgm:spPr/>
      <dgm:t>
        <a:bodyPr/>
        <a:lstStyle/>
        <a:p>
          <a:endParaRPr lang="es-MX"/>
        </a:p>
      </dgm:t>
    </dgm:pt>
    <dgm:pt modelId="{35B99709-BA7B-4AB9-BC85-ECBF3B6AE34F}">
      <dgm:prSet/>
      <dgm:spPr/>
      <dgm:t>
        <a:bodyPr/>
        <a:lstStyle/>
        <a:p>
          <a:pPr rtl="0"/>
          <a:r>
            <a:rPr lang="es-MX" dirty="0"/>
            <a:t>Permiten la lectura y desarrollo de las ideas.</a:t>
          </a:r>
        </a:p>
      </dgm:t>
    </dgm:pt>
    <dgm:pt modelId="{5954194A-9FA6-4105-B88D-D10D8BE7162C}" type="parTrans" cxnId="{7EA604D0-8136-4B1A-8109-7AEBDCB036B6}">
      <dgm:prSet/>
      <dgm:spPr/>
      <dgm:t>
        <a:bodyPr/>
        <a:lstStyle/>
        <a:p>
          <a:endParaRPr lang="es-MX"/>
        </a:p>
      </dgm:t>
    </dgm:pt>
    <dgm:pt modelId="{F163722D-8231-4A35-8086-DE75A022E476}" type="sibTrans" cxnId="{7EA604D0-8136-4B1A-8109-7AEBDCB036B6}">
      <dgm:prSet/>
      <dgm:spPr/>
      <dgm:t>
        <a:bodyPr/>
        <a:lstStyle/>
        <a:p>
          <a:endParaRPr lang="es-MX"/>
        </a:p>
      </dgm:t>
    </dgm:pt>
    <dgm:pt modelId="{EE2A2310-90F6-4FD2-B007-BEA06F2234CD}">
      <dgm:prSet/>
      <dgm:spPr/>
      <dgm:t>
        <a:bodyPr/>
        <a:lstStyle/>
        <a:p>
          <a:pPr rtl="0"/>
          <a:r>
            <a:rPr lang="es-MX" dirty="0"/>
            <a:t>Se usan en textos científicos y literarios.</a:t>
          </a:r>
        </a:p>
      </dgm:t>
    </dgm:pt>
    <dgm:pt modelId="{7EB47755-0952-4867-B1A8-E08878BD1998}" type="parTrans" cxnId="{377F397B-53DA-4296-9017-98C3ACC3F7F6}">
      <dgm:prSet/>
      <dgm:spPr/>
      <dgm:t>
        <a:bodyPr/>
        <a:lstStyle/>
        <a:p>
          <a:endParaRPr lang="es-MX"/>
        </a:p>
      </dgm:t>
    </dgm:pt>
    <dgm:pt modelId="{415471E1-9CCF-4E52-A56C-FC1385734E86}" type="sibTrans" cxnId="{377F397B-53DA-4296-9017-98C3ACC3F7F6}">
      <dgm:prSet/>
      <dgm:spPr/>
      <dgm:t>
        <a:bodyPr/>
        <a:lstStyle/>
        <a:p>
          <a:endParaRPr lang="es-MX"/>
        </a:p>
      </dgm:t>
    </dgm:pt>
    <dgm:pt modelId="{C863359B-3F95-4B02-9E8B-68097EF36DF5}">
      <dgm:prSet/>
      <dgm:spPr/>
      <dgm:t>
        <a:bodyPr/>
        <a:lstStyle/>
        <a:p>
          <a:pPr rtl="0"/>
          <a:r>
            <a:rPr lang="es-MX" dirty="0"/>
            <a:t>Caracterizan a los periódicos o cuentos, llevan orden cronológico de afirmaciones e informaciones.</a:t>
          </a:r>
        </a:p>
      </dgm:t>
    </dgm:pt>
    <dgm:pt modelId="{F92DEAF9-4A31-488C-80E6-FC39BC718013}" type="parTrans" cxnId="{DBB9AFB1-E01B-4BD2-B0F8-8C2FF68108D4}">
      <dgm:prSet/>
      <dgm:spPr/>
      <dgm:t>
        <a:bodyPr/>
        <a:lstStyle/>
        <a:p>
          <a:endParaRPr lang="es-MX"/>
        </a:p>
      </dgm:t>
    </dgm:pt>
    <dgm:pt modelId="{EA7D419E-0934-4FFE-9A4D-92035883022E}" type="sibTrans" cxnId="{DBB9AFB1-E01B-4BD2-B0F8-8C2FF68108D4}">
      <dgm:prSet/>
      <dgm:spPr/>
      <dgm:t>
        <a:bodyPr/>
        <a:lstStyle/>
        <a:p>
          <a:endParaRPr lang="es-MX"/>
        </a:p>
      </dgm:t>
    </dgm:pt>
    <dgm:pt modelId="{6DE8FA4B-68F1-462B-9BAC-D7831AFD283C}">
      <dgm:prSet/>
      <dgm:spPr/>
      <dgm:t>
        <a:bodyPr/>
        <a:lstStyle/>
        <a:p>
          <a:pPr rtl="0"/>
          <a:r>
            <a:rPr lang="es-MX" dirty="0"/>
            <a:t>No necesitan garantía.</a:t>
          </a:r>
        </a:p>
      </dgm:t>
    </dgm:pt>
    <dgm:pt modelId="{36992CAB-1590-4721-9178-D30D259EE431}" type="parTrans" cxnId="{D68A3F12-4266-418D-B600-AFA46494B70E}">
      <dgm:prSet/>
      <dgm:spPr/>
      <dgm:t>
        <a:bodyPr/>
        <a:lstStyle/>
        <a:p>
          <a:endParaRPr lang="es-MX"/>
        </a:p>
      </dgm:t>
    </dgm:pt>
    <dgm:pt modelId="{DA215BEA-F290-4ADB-A1E5-3E26AD800A15}" type="sibTrans" cxnId="{D68A3F12-4266-418D-B600-AFA46494B70E}">
      <dgm:prSet/>
      <dgm:spPr/>
      <dgm:t>
        <a:bodyPr/>
        <a:lstStyle/>
        <a:p>
          <a:endParaRPr lang="es-MX"/>
        </a:p>
      </dgm:t>
    </dgm:pt>
    <dgm:pt modelId="{48568921-9DB2-48B0-BE65-242A3BA10C8D}">
      <dgm:prSet/>
      <dgm:spPr/>
      <dgm:t>
        <a:bodyPr/>
        <a:lstStyle/>
        <a:p>
          <a:pPr rtl="0"/>
          <a:r>
            <a:rPr lang="es-MX" b="1" dirty="0"/>
            <a:t>Párrafos Argumentativos:</a:t>
          </a:r>
          <a:r>
            <a:rPr lang="es-MX" dirty="0"/>
            <a:t> </a:t>
          </a:r>
        </a:p>
      </dgm:t>
    </dgm:pt>
    <dgm:pt modelId="{A23DE5A6-5EAF-4AE0-9836-B883C19E2796}" type="parTrans" cxnId="{EB8B4E14-AEC8-4D05-96F5-9A371C30991B}">
      <dgm:prSet/>
      <dgm:spPr/>
      <dgm:t>
        <a:bodyPr/>
        <a:lstStyle/>
        <a:p>
          <a:endParaRPr lang="es-MX"/>
        </a:p>
      </dgm:t>
    </dgm:pt>
    <dgm:pt modelId="{DDBC5A15-5A82-4DD7-B414-34B7A75ED358}" type="sibTrans" cxnId="{EB8B4E14-AEC8-4D05-96F5-9A371C30991B}">
      <dgm:prSet/>
      <dgm:spPr/>
      <dgm:t>
        <a:bodyPr/>
        <a:lstStyle/>
        <a:p>
          <a:endParaRPr lang="es-MX"/>
        </a:p>
      </dgm:t>
    </dgm:pt>
    <dgm:pt modelId="{E89DD21C-C7C6-4DE4-AD8B-FF77A6410283}">
      <dgm:prSet/>
      <dgm:spPr/>
      <dgm:t>
        <a:bodyPr/>
        <a:lstStyle/>
        <a:p>
          <a:pPr rtl="0"/>
          <a:r>
            <a:rPr lang="es-MX" dirty="0"/>
            <a:t>Definen ideas o conceptos.</a:t>
          </a:r>
        </a:p>
      </dgm:t>
    </dgm:pt>
    <dgm:pt modelId="{46E9B9D1-E7D0-4CA1-A22E-597EC4DB9233}" type="parTrans" cxnId="{6274FFA5-F72A-4567-803E-4B279B2EFD85}">
      <dgm:prSet/>
      <dgm:spPr/>
      <dgm:t>
        <a:bodyPr/>
        <a:lstStyle/>
        <a:p>
          <a:endParaRPr lang="es-MX"/>
        </a:p>
      </dgm:t>
    </dgm:pt>
    <dgm:pt modelId="{D454D00D-0375-4383-AB68-62DFD690FB52}" type="sibTrans" cxnId="{6274FFA5-F72A-4567-803E-4B279B2EFD85}">
      <dgm:prSet/>
      <dgm:spPr/>
      <dgm:t>
        <a:bodyPr/>
        <a:lstStyle/>
        <a:p>
          <a:endParaRPr lang="es-MX"/>
        </a:p>
      </dgm:t>
    </dgm:pt>
    <dgm:pt modelId="{E8E70ABD-D008-48A5-89A7-7A3837E07A61}">
      <dgm:prSet/>
      <dgm:spPr/>
      <dgm:t>
        <a:bodyPr/>
        <a:lstStyle/>
        <a:p>
          <a:pPr rtl="0"/>
          <a:r>
            <a:rPr lang="es-MX" dirty="0"/>
            <a:t>Tienen como objetivo persuadir al lector de la idea exacta.</a:t>
          </a:r>
        </a:p>
      </dgm:t>
    </dgm:pt>
    <dgm:pt modelId="{8BAC5D9E-A6ED-4A31-90A4-832DF657BE12}" type="parTrans" cxnId="{3621342D-BE2C-45C3-9DE4-9368DF76D4DE}">
      <dgm:prSet/>
      <dgm:spPr/>
      <dgm:t>
        <a:bodyPr/>
        <a:lstStyle/>
        <a:p>
          <a:endParaRPr lang="es-MX"/>
        </a:p>
      </dgm:t>
    </dgm:pt>
    <dgm:pt modelId="{D2704D61-2DD0-4836-A556-3F205003B112}" type="sibTrans" cxnId="{3621342D-BE2C-45C3-9DE4-9368DF76D4DE}">
      <dgm:prSet/>
      <dgm:spPr/>
      <dgm:t>
        <a:bodyPr/>
        <a:lstStyle/>
        <a:p>
          <a:endParaRPr lang="es-MX"/>
        </a:p>
      </dgm:t>
    </dgm:pt>
    <dgm:pt modelId="{33D9120D-D738-450E-8389-FC4B56D33CE2}">
      <dgm:prSet/>
      <dgm:spPr/>
      <dgm:t>
        <a:bodyPr/>
        <a:lstStyle/>
        <a:p>
          <a:pPr rtl="0"/>
          <a:r>
            <a:rPr lang="es-MX" dirty="0"/>
            <a:t>En los que el autor fundamenta su postura o afirmaciones con relación a una idea.</a:t>
          </a:r>
        </a:p>
      </dgm:t>
    </dgm:pt>
    <dgm:pt modelId="{5CBCD9B6-51CD-45D9-8807-12C6F52D840E}" type="parTrans" cxnId="{4E841F71-685A-436E-9B5B-B32AD9CF47D7}">
      <dgm:prSet/>
      <dgm:spPr/>
      <dgm:t>
        <a:bodyPr/>
        <a:lstStyle/>
        <a:p>
          <a:endParaRPr lang="es-MX"/>
        </a:p>
      </dgm:t>
    </dgm:pt>
    <dgm:pt modelId="{B542F188-6F2E-4283-B1EE-5D935976FB89}" type="sibTrans" cxnId="{4E841F71-685A-436E-9B5B-B32AD9CF47D7}">
      <dgm:prSet/>
      <dgm:spPr/>
      <dgm:t>
        <a:bodyPr/>
        <a:lstStyle/>
        <a:p>
          <a:endParaRPr lang="es-MX"/>
        </a:p>
      </dgm:t>
    </dgm:pt>
    <dgm:pt modelId="{6263713A-DD37-4EF6-8C01-006152AF7B9B}">
      <dgm:prSet/>
      <dgm:spPr/>
      <dgm:t>
        <a:bodyPr/>
        <a:lstStyle/>
        <a:p>
          <a:pPr rtl="0"/>
          <a:r>
            <a:rPr lang="es-MX" dirty="0"/>
            <a:t>Cuya estructura es compleja, se relacionan párrafos descriptivos o narrativos.</a:t>
          </a:r>
        </a:p>
      </dgm:t>
    </dgm:pt>
    <dgm:pt modelId="{AA239C84-1948-4793-BF4B-DD11E23D5D74}" type="parTrans" cxnId="{140CB33D-EF23-4557-8017-7255DDD4C87E}">
      <dgm:prSet/>
      <dgm:spPr/>
      <dgm:t>
        <a:bodyPr/>
        <a:lstStyle/>
        <a:p>
          <a:endParaRPr lang="es-MX"/>
        </a:p>
      </dgm:t>
    </dgm:pt>
    <dgm:pt modelId="{24D87BCB-59F8-4A73-A08C-7A3DB00BCEFD}" type="sibTrans" cxnId="{140CB33D-EF23-4557-8017-7255DDD4C87E}">
      <dgm:prSet/>
      <dgm:spPr/>
      <dgm:t>
        <a:bodyPr/>
        <a:lstStyle/>
        <a:p>
          <a:endParaRPr lang="es-MX"/>
        </a:p>
      </dgm:t>
    </dgm:pt>
    <dgm:pt modelId="{D76001AF-224A-4484-820D-CF5214293734}">
      <dgm:prSet/>
      <dgm:spPr/>
      <dgm:t>
        <a:bodyPr/>
        <a:lstStyle/>
        <a:p>
          <a:pPr rtl="0"/>
          <a:r>
            <a:rPr lang="es-MX" dirty="0"/>
            <a:t>Se establece una premisa, tesis, supuesto y se señalan razones. Se citan autores, cifras, hechos verídicos.</a:t>
          </a:r>
        </a:p>
      </dgm:t>
    </dgm:pt>
    <dgm:pt modelId="{983471FD-C076-4051-BF72-389B18EC7148}" type="parTrans" cxnId="{EF8F90F2-8C6D-4EF6-83D7-64B6117C1B38}">
      <dgm:prSet/>
      <dgm:spPr/>
      <dgm:t>
        <a:bodyPr/>
        <a:lstStyle/>
        <a:p>
          <a:endParaRPr lang="es-MX"/>
        </a:p>
      </dgm:t>
    </dgm:pt>
    <dgm:pt modelId="{FCBF1717-0F0F-4A4F-AA2E-B0FECC00D28D}" type="sibTrans" cxnId="{EF8F90F2-8C6D-4EF6-83D7-64B6117C1B38}">
      <dgm:prSet/>
      <dgm:spPr/>
      <dgm:t>
        <a:bodyPr/>
        <a:lstStyle/>
        <a:p>
          <a:endParaRPr lang="es-MX"/>
        </a:p>
      </dgm:t>
    </dgm:pt>
    <dgm:pt modelId="{FFBC1950-150E-4EFB-8F63-EA152ADF0899}">
      <dgm:prSet/>
      <dgm:spPr/>
      <dgm:t>
        <a:bodyPr/>
        <a:lstStyle/>
        <a:p>
          <a:pPr rtl="0"/>
          <a:r>
            <a:rPr lang="es-MX" dirty="0"/>
            <a:t>Se usan para:</a:t>
          </a:r>
        </a:p>
      </dgm:t>
    </dgm:pt>
    <dgm:pt modelId="{2FCEAC15-F864-4B2D-B3DA-7379B275DE33}" type="parTrans" cxnId="{42AA4420-FC44-485B-8067-A22351584D19}">
      <dgm:prSet/>
      <dgm:spPr/>
      <dgm:t>
        <a:bodyPr/>
        <a:lstStyle/>
        <a:p>
          <a:endParaRPr lang="es-MX"/>
        </a:p>
      </dgm:t>
    </dgm:pt>
    <dgm:pt modelId="{59D35606-8B25-42F5-BBFF-9240D873CD07}" type="sibTrans" cxnId="{42AA4420-FC44-485B-8067-A22351584D19}">
      <dgm:prSet/>
      <dgm:spPr/>
      <dgm:t>
        <a:bodyPr/>
        <a:lstStyle/>
        <a:p>
          <a:endParaRPr lang="es-MX"/>
        </a:p>
      </dgm:t>
    </dgm:pt>
    <dgm:pt modelId="{4A36D558-5E50-469C-A8A7-5717E6C131A5}">
      <dgm:prSet/>
      <dgm:spPr/>
      <dgm:t>
        <a:bodyPr/>
        <a:lstStyle/>
        <a:p>
          <a:pPr rtl="0"/>
          <a:r>
            <a:rPr lang="es-MX" dirty="0"/>
            <a:t>Son los que:</a:t>
          </a:r>
        </a:p>
      </dgm:t>
    </dgm:pt>
    <dgm:pt modelId="{202A3742-C2CE-4BD1-BA57-B4850F33789E}" type="parTrans" cxnId="{F923BD01-9FDD-4341-BB45-972949E5E0C8}">
      <dgm:prSet/>
      <dgm:spPr/>
      <dgm:t>
        <a:bodyPr/>
        <a:lstStyle/>
        <a:p>
          <a:endParaRPr lang="es-MX"/>
        </a:p>
      </dgm:t>
    </dgm:pt>
    <dgm:pt modelId="{7AACC664-CEC0-4EEE-A9E9-0AA96D32D6C8}" type="sibTrans" cxnId="{F923BD01-9FDD-4341-BB45-972949E5E0C8}">
      <dgm:prSet/>
      <dgm:spPr/>
      <dgm:t>
        <a:bodyPr/>
        <a:lstStyle/>
        <a:p>
          <a:endParaRPr lang="es-MX"/>
        </a:p>
      </dgm:t>
    </dgm:pt>
    <dgm:pt modelId="{21FC0932-10F1-4120-A836-88F739C151E7}">
      <dgm:prSet/>
      <dgm:spPr/>
      <dgm:t>
        <a:bodyPr/>
        <a:lstStyle/>
        <a:p>
          <a:pPr rtl="0"/>
          <a:r>
            <a:rPr lang="es-MX" dirty="0"/>
            <a:t>Son los que:</a:t>
          </a:r>
        </a:p>
      </dgm:t>
    </dgm:pt>
    <dgm:pt modelId="{BFED60DD-ACE4-43A0-B61A-E7D1C1943F8A}" type="parTrans" cxnId="{16490399-959B-4659-A048-D3CF685ADDDB}">
      <dgm:prSet/>
      <dgm:spPr/>
      <dgm:t>
        <a:bodyPr/>
        <a:lstStyle/>
        <a:p>
          <a:endParaRPr lang="es-MX"/>
        </a:p>
      </dgm:t>
    </dgm:pt>
    <dgm:pt modelId="{A17D2A8F-F891-48FA-943F-070E0D48822D}" type="sibTrans" cxnId="{16490399-959B-4659-A048-D3CF685ADDDB}">
      <dgm:prSet/>
      <dgm:spPr/>
      <dgm:t>
        <a:bodyPr/>
        <a:lstStyle/>
        <a:p>
          <a:endParaRPr lang="es-MX"/>
        </a:p>
      </dgm:t>
    </dgm:pt>
    <dgm:pt modelId="{E8BA302E-CD36-4A90-A7B5-B7D7F27BA982}" type="pres">
      <dgm:prSet presAssocID="{DB29EFAB-E01B-494A-9146-22E32DF1C297}" presName="Name0" presStyleCnt="0">
        <dgm:presLayoutVars>
          <dgm:dir/>
          <dgm:animLvl val="lvl"/>
          <dgm:resizeHandles val="exact"/>
        </dgm:presLayoutVars>
      </dgm:prSet>
      <dgm:spPr/>
    </dgm:pt>
    <dgm:pt modelId="{1430092E-B760-461A-8258-A71C316C2397}" type="pres">
      <dgm:prSet presAssocID="{EC49ABD1-8610-4565-B832-7924395CCA01}" presName="composite" presStyleCnt="0"/>
      <dgm:spPr/>
    </dgm:pt>
    <dgm:pt modelId="{17558536-7735-43F7-AFAE-32633AF12607}" type="pres">
      <dgm:prSet presAssocID="{EC49ABD1-8610-4565-B832-7924395CCA01}" presName="parTx" presStyleLbl="alignNode1" presStyleIdx="0" presStyleCnt="3">
        <dgm:presLayoutVars>
          <dgm:chMax val="0"/>
          <dgm:chPref val="0"/>
          <dgm:bulletEnabled val="1"/>
        </dgm:presLayoutVars>
      </dgm:prSet>
      <dgm:spPr/>
    </dgm:pt>
    <dgm:pt modelId="{AA74A5E1-626B-42BC-A92E-D48CD23C298E}" type="pres">
      <dgm:prSet presAssocID="{EC49ABD1-8610-4565-B832-7924395CCA01}" presName="desTx" presStyleLbl="alignAccFollowNode1" presStyleIdx="0" presStyleCnt="3">
        <dgm:presLayoutVars>
          <dgm:bulletEnabled val="1"/>
        </dgm:presLayoutVars>
      </dgm:prSet>
      <dgm:spPr/>
    </dgm:pt>
    <dgm:pt modelId="{E02232DE-F438-4F5F-8C3C-B92F78A537A1}" type="pres">
      <dgm:prSet presAssocID="{BF1DE534-89CC-4608-8F0B-F8545D9F4874}" presName="space" presStyleCnt="0"/>
      <dgm:spPr/>
    </dgm:pt>
    <dgm:pt modelId="{4E3AEA6B-62E2-4D91-B9E4-336455777137}" type="pres">
      <dgm:prSet presAssocID="{8D89C291-F39C-4341-8001-7CE511324F90}" presName="composite" presStyleCnt="0"/>
      <dgm:spPr/>
    </dgm:pt>
    <dgm:pt modelId="{BFB8ED62-24C7-4101-9FEB-DA951D2B0C14}" type="pres">
      <dgm:prSet presAssocID="{8D89C291-F39C-4341-8001-7CE511324F90}" presName="parTx" presStyleLbl="alignNode1" presStyleIdx="1" presStyleCnt="3">
        <dgm:presLayoutVars>
          <dgm:chMax val="0"/>
          <dgm:chPref val="0"/>
          <dgm:bulletEnabled val="1"/>
        </dgm:presLayoutVars>
      </dgm:prSet>
      <dgm:spPr/>
    </dgm:pt>
    <dgm:pt modelId="{48641EB7-7D9C-49EF-870F-D8AE0460AB0A}" type="pres">
      <dgm:prSet presAssocID="{8D89C291-F39C-4341-8001-7CE511324F90}" presName="desTx" presStyleLbl="alignAccFollowNode1" presStyleIdx="1" presStyleCnt="3">
        <dgm:presLayoutVars>
          <dgm:bulletEnabled val="1"/>
        </dgm:presLayoutVars>
      </dgm:prSet>
      <dgm:spPr/>
    </dgm:pt>
    <dgm:pt modelId="{FEE0B1AB-6FB5-4D44-A0AD-3005478CF133}" type="pres">
      <dgm:prSet presAssocID="{578BEB15-7C51-47B4-8F14-A0998FD72C59}" presName="space" presStyleCnt="0"/>
      <dgm:spPr/>
    </dgm:pt>
    <dgm:pt modelId="{8D0C2487-9083-447E-A1C4-439106B636A7}" type="pres">
      <dgm:prSet presAssocID="{48568921-9DB2-48B0-BE65-242A3BA10C8D}" presName="composite" presStyleCnt="0"/>
      <dgm:spPr/>
    </dgm:pt>
    <dgm:pt modelId="{AFB59F25-74AB-4495-99B4-DBFB64107093}" type="pres">
      <dgm:prSet presAssocID="{48568921-9DB2-48B0-BE65-242A3BA10C8D}" presName="parTx" presStyleLbl="alignNode1" presStyleIdx="2" presStyleCnt="3">
        <dgm:presLayoutVars>
          <dgm:chMax val="0"/>
          <dgm:chPref val="0"/>
          <dgm:bulletEnabled val="1"/>
        </dgm:presLayoutVars>
      </dgm:prSet>
      <dgm:spPr/>
    </dgm:pt>
    <dgm:pt modelId="{595233F5-99D0-4C55-9A28-5C0E08932B7B}" type="pres">
      <dgm:prSet presAssocID="{48568921-9DB2-48B0-BE65-242A3BA10C8D}" presName="desTx" presStyleLbl="alignAccFollowNode1" presStyleIdx="2" presStyleCnt="3">
        <dgm:presLayoutVars>
          <dgm:bulletEnabled val="1"/>
        </dgm:presLayoutVars>
      </dgm:prSet>
      <dgm:spPr/>
    </dgm:pt>
  </dgm:ptLst>
  <dgm:cxnLst>
    <dgm:cxn modelId="{F923BD01-9FDD-4341-BB45-972949E5E0C8}" srcId="{8D89C291-F39C-4341-8001-7CE511324F90}" destId="{4A36D558-5E50-469C-A8A7-5717E6C131A5}" srcOrd="0" destOrd="0" parTransId="{202A3742-C2CE-4BD1-BA57-B4850F33789E}" sibTransId="{7AACC664-CEC0-4EEE-A9E9-0AA96D32D6C8}"/>
    <dgm:cxn modelId="{D68A3F12-4266-418D-B600-AFA46494B70E}" srcId="{4A36D558-5E50-469C-A8A7-5717E6C131A5}" destId="{6DE8FA4B-68F1-462B-9BAC-D7831AFD283C}" srcOrd="4" destOrd="0" parTransId="{36992CAB-1590-4721-9178-D30D259EE431}" sibTransId="{DA215BEA-F290-4ADB-A1E5-3E26AD800A15}"/>
    <dgm:cxn modelId="{EB8B4E14-AEC8-4D05-96F5-9A371C30991B}" srcId="{DB29EFAB-E01B-494A-9146-22E32DF1C297}" destId="{48568921-9DB2-48B0-BE65-242A3BA10C8D}" srcOrd="2" destOrd="0" parTransId="{A23DE5A6-5EAF-4AE0-9836-B883C19E2796}" sibTransId="{DDBC5A15-5A82-4DD7-B414-34B7A75ED358}"/>
    <dgm:cxn modelId="{C477ED1E-82DC-4B90-A531-49A724629A17}" type="presOf" srcId="{DB29EFAB-E01B-494A-9146-22E32DF1C297}" destId="{E8BA302E-CD36-4A90-A7B5-B7D7F27BA982}" srcOrd="0" destOrd="0" presId="urn:microsoft.com/office/officeart/2005/8/layout/hList1"/>
    <dgm:cxn modelId="{42AA4420-FC44-485B-8067-A22351584D19}" srcId="{EC49ABD1-8610-4565-B832-7924395CCA01}" destId="{FFBC1950-150E-4EFB-8F63-EA152ADF0899}" srcOrd="0" destOrd="0" parTransId="{2FCEAC15-F864-4B2D-B3DA-7379B275DE33}" sibTransId="{59D35606-8B25-42F5-BBFF-9240D873CD07}"/>
    <dgm:cxn modelId="{D3E37621-BA17-4B14-9B2A-6F0E2143BBD7}" type="presOf" srcId="{35B99709-BA7B-4AB9-BC85-ECBF3B6AE34F}" destId="{48641EB7-7D9C-49EF-870F-D8AE0460AB0A}" srcOrd="0" destOrd="2" presId="urn:microsoft.com/office/officeart/2005/8/layout/hList1"/>
    <dgm:cxn modelId="{B11A9825-5F09-4DC8-95C0-2449CB28A501}" type="presOf" srcId="{3558C94F-38C1-43D3-BF95-12C768D7761E}" destId="{AA74A5E1-626B-42BC-A92E-D48CD23C298E}" srcOrd="0" destOrd="4" presId="urn:microsoft.com/office/officeart/2005/8/layout/hList1"/>
    <dgm:cxn modelId="{3621342D-BE2C-45C3-9DE4-9368DF76D4DE}" srcId="{21FC0932-10F1-4120-A836-88F739C151E7}" destId="{E8E70ABD-D008-48A5-89A7-7A3837E07A61}" srcOrd="1" destOrd="0" parTransId="{8BAC5D9E-A6ED-4A31-90A4-832DF657BE12}" sibTransId="{D2704D61-2DD0-4836-A556-3F205003B112}"/>
    <dgm:cxn modelId="{0BB5902E-E78C-4701-87AF-8DB99B9C8788}" type="presOf" srcId="{0EA20ED1-BA89-45FA-9B57-234C9ACA597B}" destId="{AA74A5E1-626B-42BC-A92E-D48CD23C298E}" srcOrd="0" destOrd="2" presId="urn:microsoft.com/office/officeart/2005/8/layout/hList1"/>
    <dgm:cxn modelId="{87890E31-F7E7-48B4-9DB1-3B02E57E9C14}" type="presOf" srcId="{E8E70ABD-D008-48A5-89A7-7A3837E07A61}" destId="{595233F5-99D0-4C55-9A28-5C0E08932B7B}" srcOrd="0" destOrd="2" presId="urn:microsoft.com/office/officeart/2005/8/layout/hList1"/>
    <dgm:cxn modelId="{746F3737-15CB-4059-B7D1-D01CA2EEFDA7}" type="presOf" srcId="{96D3E902-2C15-4072-A388-5206610E3F54}" destId="{AA74A5E1-626B-42BC-A92E-D48CD23C298E}" srcOrd="0" destOrd="1" presId="urn:microsoft.com/office/officeart/2005/8/layout/hList1"/>
    <dgm:cxn modelId="{140CB33D-EF23-4557-8017-7255DDD4C87E}" srcId="{21FC0932-10F1-4120-A836-88F739C151E7}" destId="{6263713A-DD37-4EF6-8C01-006152AF7B9B}" srcOrd="3" destOrd="0" parTransId="{AA239C84-1948-4793-BF4B-DD11E23D5D74}" sibTransId="{24D87BCB-59F8-4A73-A08C-7A3DB00BCEFD}"/>
    <dgm:cxn modelId="{9D8DC249-8C37-4C3A-9F6B-557257AD0C5F}" srcId="{4A36D558-5E50-469C-A8A7-5717E6C131A5}" destId="{592533A0-AA5B-4F00-9884-12A2949F8724}" srcOrd="0" destOrd="0" parTransId="{01E92613-0315-4482-BC6B-C05945654D66}" sibTransId="{E54ABE4A-F6F2-49F7-A07E-07847BBB345D}"/>
    <dgm:cxn modelId="{3637A14C-E422-4119-997E-8C191D544B00}" srcId="{FFBC1950-150E-4EFB-8F63-EA152ADF0899}" destId="{96D3E902-2C15-4072-A388-5206610E3F54}" srcOrd="0" destOrd="0" parTransId="{AA3E5FF0-1F95-4F65-8DA6-B921B4E6092A}" sibTransId="{04F6662F-0B67-4D5E-8403-6C4D0E005F93}"/>
    <dgm:cxn modelId="{7F28024E-3B4A-4515-BBC6-C8C2CAE815A0}" type="presOf" srcId="{D76001AF-224A-4484-820D-CF5214293734}" destId="{595233F5-99D0-4C55-9A28-5C0E08932B7B}" srcOrd="0" destOrd="5" presId="urn:microsoft.com/office/officeart/2005/8/layout/hList1"/>
    <dgm:cxn modelId="{8CB72C4F-31BE-4E7B-824F-2ADF4991F4D6}" type="presOf" srcId="{E89DD21C-C7C6-4DE4-AD8B-FF77A6410283}" destId="{595233F5-99D0-4C55-9A28-5C0E08932B7B}" srcOrd="0" destOrd="1" presId="urn:microsoft.com/office/officeart/2005/8/layout/hList1"/>
    <dgm:cxn modelId="{71D5255D-AE7E-4136-B70B-E97F759C8117}" type="presOf" srcId="{592533A0-AA5B-4F00-9884-12A2949F8724}" destId="{48641EB7-7D9C-49EF-870F-D8AE0460AB0A}" srcOrd="0" destOrd="1" presId="urn:microsoft.com/office/officeart/2005/8/layout/hList1"/>
    <dgm:cxn modelId="{F45C7E63-8944-40A2-BABA-6C50789CE4E1}" type="presOf" srcId="{EC49ABD1-8610-4565-B832-7924395CCA01}" destId="{17558536-7735-43F7-AFAE-32633AF12607}" srcOrd="0" destOrd="0" presId="urn:microsoft.com/office/officeart/2005/8/layout/hList1"/>
    <dgm:cxn modelId="{F2D95E64-6405-45F6-9C87-3B119D68303F}" type="presOf" srcId="{F118D9D5-BE83-4D2A-BFD8-95B9AA9B4CE1}" destId="{AA74A5E1-626B-42BC-A92E-D48CD23C298E}" srcOrd="0" destOrd="3" presId="urn:microsoft.com/office/officeart/2005/8/layout/hList1"/>
    <dgm:cxn modelId="{A452F665-436E-42EE-ACD5-F463CF0C052B}" srcId="{FFBC1950-150E-4EFB-8F63-EA152ADF0899}" destId="{3558C94F-38C1-43D3-BF95-12C768D7761E}" srcOrd="3" destOrd="0" parTransId="{AFD01CE7-AECF-4F20-8DE5-436332BE3391}" sibTransId="{9A8F09F4-599C-4B31-82A5-1CBD9BB13E64}"/>
    <dgm:cxn modelId="{B6FFA969-D529-44E4-B54C-EA3E33F77258}" srcId="{DB29EFAB-E01B-494A-9146-22E32DF1C297}" destId="{8D89C291-F39C-4341-8001-7CE511324F90}" srcOrd="1" destOrd="0" parTransId="{DFF17CF3-64C1-4032-8703-86D06157C5C3}" sibTransId="{578BEB15-7C51-47B4-8F14-A0998FD72C59}"/>
    <dgm:cxn modelId="{A4B4AB6A-1DB7-4E8F-904B-6265E3889F25}" srcId="{FFBC1950-150E-4EFB-8F63-EA152ADF0899}" destId="{0EA20ED1-BA89-45FA-9B57-234C9ACA597B}" srcOrd="1" destOrd="0" parTransId="{96396777-4551-4097-8A8C-432E61AD981B}" sibTransId="{BE85D4D2-4F33-4EB5-AE5A-6DF737CCEB2C}"/>
    <dgm:cxn modelId="{4E841F71-685A-436E-9B5B-B32AD9CF47D7}" srcId="{21FC0932-10F1-4120-A836-88F739C151E7}" destId="{33D9120D-D738-450E-8389-FC4B56D33CE2}" srcOrd="2" destOrd="0" parTransId="{5CBCD9B6-51CD-45D9-8807-12C6F52D840E}" sibTransId="{B542F188-6F2E-4283-B1EE-5D935976FB89}"/>
    <dgm:cxn modelId="{E232077A-B023-40A4-A741-5EE2D5D08A69}" srcId="{FFBC1950-150E-4EFB-8F63-EA152ADF0899}" destId="{F118D9D5-BE83-4D2A-BFD8-95B9AA9B4CE1}" srcOrd="2" destOrd="0" parTransId="{0AD60D6E-5CE6-46C0-A023-C3A750195318}" sibTransId="{79908348-EB1C-40C5-B368-493EF7A3D4FA}"/>
    <dgm:cxn modelId="{377F397B-53DA-4296-9017-98C3ACC3F7F6}" srcId="{4A36D558-5E50-469C-A8A7-5717E6C131A5}" destId="{EE2A2310-90F6-4FD2-B007-BEA06F2234CD}" srcOrd="2" destOrd="0" parTransId="{7EB47755-0952-4867-B1A8-E08878BD1998}" sibTransId="{415471E1-9CCF-4E52-A56C-FC1385734E86}"/>
    <dgm:cxn modelId="{EAC7517E-1165-4AAC-BB01-0692E666445E}" type="presOf" srcId="{8D89C291-F39C-4341-8001-7CE511324F90}" destId="{BFB8ED62-24C7-4101-9FEB-DA951D2B0C14}" srcOrd="0" destOrd="0" presId="urn:microsoft.com/office/officeart/2005/8/layout/hList1"/>
    <dgm:cxn modelId="{2BED0B7F-3AA9-4187-8AF1-DE8347323029}" type="presOf" srcId="{EE2A2310-90F6-4FD2-B007-BEA06F2234CD}" destId="{48641EB7-7D9C-49EF-870F-D8AE0460AB0A}" srcOrd="0" destOrd="3" presId="urn:microsoft.com/office/officeart/2005/8/layout/hList1"/>
    <dgm:cxn modelId="{16490399-959B-4659-A048-D3CF685ADDDB}" srcId="{48568921-9DB2-48B0-BE65-242A3BA10C8D}" destId="{21FC0932-10F1-4120-A836-88F739C151E7}" srcOrd="0" destOrd="0" parTransId="{BFED60DD-ACE4-43A0-B61A-E7D1C1943F8A}" sibTransId="{A17D2A8F-F891-48FA-943F-070E0D48822D}"/>
    <dgm:cxn modelId="{340D62A3-B00E-4082-8230-D5EDAF1C7D19}" type="presOf" srcId="{FFBC1950-150E-4EFB-8F63-EA152ADF0899}" destId="{AA74A5E1-626B-42BC-A92E-D48CD23C298E}" srcOrd="0" destOrd="0" presId="urn:microsoft.com/office/officeart/2005/8/layout/hList1"/>
    <dgm:cxn modelId="{6274FFA5-F72A-4567-803E-4B279B2EFD85}" srcId="{21FC0932-10F1-4120-A836-88F739C151E7}" destId="{E89DD21C-C7C6-4DE4-AD8B-FF77A6410283}" srcOrd="0" destOrd="0" parTransId="{46E9B9D1-E7D0-4CA1-A22E-597EC4DB9233}" sibTransId="{D454D00D-0375-4383-AB68-62DFD690FB52}"/>
    <dgm:cxn modelId="{8644B8AF-195B-4063-A2E8-B7B83EFD7AFB}" type="presOf" srcId="{C863359B-3F95-4B02-9E8B-68097EF36DF5}" destId="{48641EB7-7D9C-49EF-870F-D8AE0460AB0A}" srcOrd="0" destOrd="4" presId="urn:microsoft.com/office/officeart/2005/8/layout/hList1"/>
    <dgm:cxn modelId="{DBB9AFB1-E01B-4BD2-B0F8-8C2FF68108D4}" srcId="{4A36D558-5E50-469C-A8A7-5717E6C131A5}" destId="{C863359B-3F95-4B02-9E8B-68097EF36DF5}" srcOrd="3" destOrd="0" parTransId="{F92DEAF9-4A31-488C-80E6-FC39BC718013}" sibTransId="{EA7D419E-0934-4FFE-9A4D-92035883022E}"/>
    <dgm:cxn modelId="{67C857BA-97CA-41C3-B787-2FEC5853B31C}" type="presOf" srcId="{33D9120D-D738-450E-8389-FC4B56D33CE2}" destId="{595233F5-99D0-4C55-9A28-5C0E08932B7B}" srcOrd="0" destOrd="3" presId="urn:microsoft.com/office/officeart/2005/8/layout/hList1"/>
    <dgm:cxn modelId="{809F22BD-AC2A-4C75-9630-FB7F9FD777AF}" type="presOf" srcId="{6263713A-DD37-4EF6-8C01-006152AF7B9B}" destId="{595233F5-99D0-4C55-9A28-5C0E08932B7B}" srcOrd="0" destOrd="4" presId="urn:microsoft.com/office/officeart/2005/8/layout/hList1"/>
    <dgm:cxn modelId="{E89469C1-1019-4006-AC82-A59646197EA2}" type="presOf" srcId="{4A36D558-5E50-469C-A8A7-5717E6C131A5}" destId="{48641EB7-7D9C-49EF-870F-D8AE0460AB0A}" srcOrd="0" destOrd="0" presId="urn:microsoft.com/office/officeart/2005/8/layout/hList1"/>
    <dgm:cxn modelId="{7EA604D0-8136-4B1A-8109-7AEBDCB036B6}" srcId="{4A36D558-5E50-469C-A8A7-5717E6C131A5}" destId="{35B99709-BA7B-4AB9-BC85-ECBF3B6AE34F}" srcOrd="1" destOrd="0" parTransId="{5954194A-9FA6-4105-B88D-D10D8BE7162C}" sibTransId="{F163722D-8231-4A35-8086-DE75A022E476}"/>
    <dgm:cxn modelId="{8E0E22D3-C6B7-473C-B6BA-A318E16005BC}" srcId="{DB29EFAB-E01B-494A-9146-22E32DF1C297}" destId="{EC49ABD1-8610-4565-B832-7924395CCA01}" srcOrd="0" destOrd="0" parTransId="{25A61070-D6C4-4029-B887-5DB12B1D34E1}" sibTransId="{BF1DE534-89CC-4608-8F0B-F8545D9F4874}"/>
    <dgm:cxn modelId="{38C38FE0-9547-4ECF-8348-8EB7D3ADF9D9}" type="presOf" srcId="{48568921-9DB2-48B0-BE65-242A3BA10C8D}" destId="{AFB59F25-74AB-4495-99B4-DBFB64107093}" srcOrd="0" destOrd="0" presId="urn:microsoft.com/office/officeart/2005/8/layout/hList1"/>
    <dgm:cxn modelId="{EF8F90F2-8C6D-4EF6-83D7-64B6117C1B38}" srcId="{21FC0932-10F1-4120-A836-88F739C151E7}" destId="{D76001AF-224A-4484-820D-CF5214293734}" srcOrd="4" destOrd="0" parTransId="{983471FD-C076-4051-BF72-389B18EC7148}" sibTransId="{FCBF1717-0F0F-4A4F-AA2E-B0FECC00D28D}"/>
    <dgm:cxn modelId="{526569F8-6039-48C3-8AE7-A4AF8DE08EE8}" type="presOf" srcId="{21FC0932-10F1-4120-A836-88F739C151E7}" destId="{595233F5-99D0-4C55-9A28-5C0E08932B7B}" srcOrd="0" destOrd="0" presId="urn:microsoft.com/office/officeart/2005/8/layout/hList1"/>
    <dgm:cxn modelId="{803332FD-D443-4790-9440-2BA97AA3D657}" type="presOf" srcId="{6DE8FA4B-68F1-462B-9BAC-D7831AFD283C}" destId="{48641EB7-7D9C-49EF-870F-D8AE0460AB0A}" srcOrd="0" destOrd="5" presId="urn:microsoft.com/office/officeart/2005/8/layout/hList1"/>
    <dgm:cxn modelId="{7BFBD989-AF5D-4A99-8EE4-31DF659D31FE}" type="presParOf" srcId="{E8BA302E-CD36-4A90-A7B5-B7D7F27BA982}" destId="{1430092E-B760-461A-8258-A71C316C2397}" srcOrd="0" destOrd="0" presId="urn:microsoft.com/office/officeart/2005/8/layout/hList1"/>
    <dgm:cxn modelId="{2AA8749D-8018-4CE5-83AE-EAE39FB7541A}" type="presParOf" srcId="{1430092E-B760-461A-8258-A71C316C2397}" destId="{17558536-7735-43F7-AFAE-32633AF12607}" srcOrd="0" destOrd="0" presId="urn:microsoft.com/office/officeart/2005/8/layout/hList1"/>
    <dgm:cxn modelId="{6A858C2C-D3B8-4BB5-9C15-A8F23BBD8B3C}" type="presParOf" srcId="{1430092E-B760-461A-8258-A71C316C2397}" destId="{AA74A5E1-626B-42BC-A92E-D48CD23C298E}" srcOrd="1" destOrd="0" presId="urn:microsoft.com/office/officeart/2005/8/layout/hList1"/>
    <dgm:cxn modelId="{FB764CF9-60B1-4642-BA4F-11348EA7C4F8}" type="presParOf" srcId="{E8BA302E-CD36-4A90-A7B5-B7D7F27BA982}" destId="{E02232DE-F438-4F5F-8C3C-B92F78A537A1}" srcOrd="1" destOrd="0" presId="urn:microsoft.com/office/officeart/2005/8/layout/hList1"/>
    <dgm:cxn modelId="{D85BB6C5-22E9-43CA-94DC-FEC8262AB4CC}" type="presParOf" srcId="{E8BA302E-CD36-4A90-A7B5-B7D7F27BA982}" destId="{4E3AEA6B-62E2-4D91-B9E4-336455777137}" srcOrd="2" destOrd="0" presId="urn:microsoft.com/office/officeart/2005/8/layout/hList1"/>
    <dgm:cxn modelId="{9D1CD5F5-B520-46BD-9222-55EBF1E26D73}" type="presParOf" srcId="{4E3AEA6B-62E2-4D91-B9E4-336455777137}" destId="{BFB8ED62-24C7-4101-9FEB-DA951D2B0C14}" srcOrd="0" destOrd="0" presId="urn:microsoft.com/office/officeart/2005/8/layout/hList1"/>
    <dgm:cxn modelId="{85BDE0BB-6545-4B28-9259-1FDD78141873}" type="presParOf" srcId="{4E3AEA6B-62E2-4D91-B9E4-336455777137}" destId="{48641EB7-7D9C-49EF-870F-D8AE0460AB0A}" srcOrd="1" destOrd="0" presId="urn:microsoft.com/office/officeart/2005/8/layout/hList1"/>
    <dgm:cxn modelId="{2777A32B-CED0-4BB2-B926-61471B645153}" type="presParOf" srcId="{E8BA302E-CD36-4A90-A7B5-B7D7F27BA982}" destId="{FEE0B1AB-6FB5-4D44-A0AD-3005478CF133}" srcOrd="3" destOrd="0" presId="urn:microsoft.com/office/officeart/2005/8/layout/hList1"/>
    <dgm:cxn modelId="{4911E166-8715-4D89-8284-FEEF18856E3E}" type="presParOf" srcId="{E8BA302E-CD36-4A90-A7B5-B7D7F27BA982}" destId="{8D0C2487-9083-447E-A1C4-439106B636A7}" srcOrd="4" destOrd="0" presId="urn:microsoft.com/office/officeart/2005/8/layout/hList1"/>
    <dgm:cxn modelId="{34DCD0D3-B8AB-42D5-B954-8D2E06EF1775}" type="presParOf" srcId="{8D0C2487-9083-447E-A1C4-439106B636A7}" destId="{AFB59F25-74AB-4495-99B4-DBFB64107093}" srcOrd="0" destOrd="0" presId="urn:microsoft.com/office/officeart/2005/8/layout/hList1"/>
    <dgm:cxn modelId="{B5BE112B-0F17-4E52-9F42-4B8F562AA904}" type="presParOf" srcId="{8D0C2487-9083-447E-A1C4-439106B636A7}" destId="{595233F5-99D0-4C55-9A28-5C0E08932B7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09F0A27-8EDE-48C1-A5D8-5338105B7983}"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MX"/>
        </a:p>
      </dgm:t>
    </dgm:pt>
    <dgm:pt modelId="{F75FBFDD-0EA6-4DEB-8C48-798F6F55ECE1}">
      <dgm:prSet/>
      <dgm:spPr/>
      <dgm:t>
        <a:bodyPr/>
        <a:lstStyle/>
        <a:p>
          <a:pPr rtl="0"/>
          <a:r>
            <a:rPr lang="es-MX" b="1" dirty="0"/>
            <a:t>De enumeración. </a:t>
          </a:r>
          <a:endParaRPr lang="es-MX" dirty="0"/>
        </a:p>
      </dgm:t>
    </dgm:pt>
    <dgm:pt modelId="{2D6A42B8-8AFE-4DF4-A511-8B4E7F7A7334}" type="parTrans" cxnId="{BA39E711-4B74-454B-B98F-0B469EA2F564}">
      <dgm:prSet/>
      <dgm:spPr/>
      <dgm:t>
        <a:bodyPr/>
        <a:lstStyle/>
        <a:p>
          <a:endParaRPr lang="es-MX"/>
        </a:p>
      </dgm:t>
    </dgm:pt>
    <dgm:pt modelId="{CE8332E8-5250-4D99-8437-5AACC5705337}" type="sibTrans" cxnId="{BA39E711-4B74-454B-B98F-0B469EA2F564}">
      <dgm:prSet/>
      <dgm:spPr/>
      <dgm:t>
        <a:bodyPr/>
        <a:lstStyle/>
        <a:p>
          <a:endParaRPr lang="es-MX"/>
        </a:p>
      </dgm:t>
    </dgm:pt>
    <dgm:pt modelId="{926A8E5E-891A-43D3-9071-C5EE5195272D}">
      <dgm:prSet/>
      <dgm:spPr/>
      <dgm:t>
        <a:bodyPr/>
        <a:lstStyle/>
        <a:p>
          <a:pPr rtl="0"/>
          <a:r>
            <a:rPr lang="es-MX" b="1" dirty="0"/>
            <a:t>De secuencia.</a:t>
          </a:r>
          <a:endParaRPr lang="es-MX" dirty="0"/>
        </a:p>
      </dgm:t>
    </dgm:pt>
    <dgm:pt modelId="{3C3B7F6C-6D07-4E32-82AC-E36CCA4AD26A}" type="parTrans" cxnId="{B232A59E-E153-40DF-A3AE-EE09717C5CED}">
      <dgm:prSet/>
      <dgm:spPr/>
      <dgm:t>
        <a:bodyPr/>
        <a:lstStyle/>
        <a:p>
          <a:endParaRPr lang="es-MX"/>
        </a:p>
      </dgm:t>
    </dgm:pt>
    <dgm:pt modelId="{35CD2D54-2545-4B9A-AA14-5D5BFB36AE51}" type="sibTrans" cxnId="{B232A59E-E153-40DF-A3AE-EE09717C5CED}">
      <dgm:prSet/>
      <dgm:spPr/>
      <dgm:t>
        <a:bodyPr/>
        <a:lstStyle/>
        <a:p>
          <a:endParaRPr lang="es-MX"/>
        </a:p>
      </dgm:t>
    </dgm:pt>
    <dgm:pt modelId="{7962264F-C61D-4A02-926E-FE09AE6A73DE}">
      <dgm:prSet/>
      <dgm:spPr/>
      <dgm:t>
        <a:bodyPr/>
        <a:lstStyle/>
        <a:p>
          <a:pPr rtl="0"/>
          <a:r>
            <a:rPr lang="es-MX" b="1" dirty="0"/>
            <a:t>De enunciado/ solución de un problema</a:t>
          </a:r>
          <a:r>
            <a:rPr lang="es-MX" dirty="0"/>
            <a:t>. </a:t>
          </a:r>
        </a:p>
      </dgm:t>
    </dgm:pt>
    <dgm:pt modelId="{F7F89B25-983E-4FD5-9432-81A1528EC1D8}" type="parTrans" cxnId="{6F3E2F2A-3664-42A2-BB6A-438A5A4BA5DB}">
      <dgm:prSet/>
      <dgm:spPr/>
      <dgm:t>
        <a:bodyPr/>
        <a:lstStyle/>
        <a:p>
          <a:endParaRPr lang="es-MX"/>
        </a:p>
      </dgm:t>
    </dgm:pt>
    <dgm:pt modelId="{A1DEC25D-2546-4802-BB21-57C926EE9955}" type="sibTrans" cxnId="{6F3E2F2A-3664-42A2-BB6A-438A5A4BA5DB}">
      <dgm:prSet/>
      <dgm:spPr/>
      <dgm:t>
        <a:bodyPr/>
        <a:lstStyle/>
        <a:p>
          <a:endParaRPr lang="es-MX"/>
        </a:p>
      </dgm:t>
    </dgm:pt>
    <dgm:pt modelId="{33F0FA28-B6A5-4757-BAEC-4D9ABB1B1A57}">
      <dgm:prSet/>
      <dgm:spPr/>
      <dgm:t>
        <a:bodyPr/>
        <a:lstStyle/>
        <a:p>
          <a:pPr rtl="0"/>
          <a:r>
            <a:rPr lang="es-MX" b="1" dirty="0"/>
            <a:t>De Causa/ Efecto. </a:t>
          </a:r>
          <a:endParaRPr lang="es-MX" dirty="0"/>
        </a:p>
      </dgm:t>
    </dgm:pt>
    <dgm:pt modelId="{08BD722C-47E7-4EB0-BC51-3C9A98454C65}" type="parTrans" cxnId="{7ABF79D1-864C-4D1F-8CEF-1E44CAFB1398}">
      <dgm:prSet/>
      <dgm:spPr/>
      <dgm:t>
        <a:bodyPr/>
        <a:lstStyle/>
        <a:p>
          <a:endParaRPr lang="es-MX"/>
        </a:p>
      </dgm:t>
    </dgm:pt>
    <dgm:pt modelId="{0F4BD849-6E8E-4B86-932B-9A62C9033A53}" type="sibTrans" cxnId="{7ABF79D1-864C-4D1F-8CEF-1E44CAFB1398}">
      <dgm:prSet/>
      <dgm:spPr/>
      <dgm:t>
        <a:bodyPr/>
        <a:lstStyle/>
        <a:p>
          <a:endParaRPr lang="es-MX"/>
        </a:p>
      </dgm:t>
    </dgm:pt>
    <dgm:pt modelId="{BFC7379D-1525-45F5-861D-BE3623291B77}">
      <dgm:prSet custT="1"/>
      <dgm:spPr/>
      <dgm:t>
        <a:bodyPr/>
        <a:lstStyle/>
        <a:p>
          <a:pPr rtl="0"/>
          <a:r>
            <a:rPr lang="es-MX" sz="1100" dirty="0"/>
            <a:t>La información se presenta en forma de listado, relacionada entre sí. </a:t>
          </a:r>
        </a:p>
      </dgm:t>
    </dgm:pt>
    <dgm:pt modelId="{C78C0C82-D208-4196-A9AB-7E990ACCAF63}" type="parTrans" cxnId="{12CAA198-8FE7-4482-9A6C-7840D5F0F214}">
      <dgm:prSet/>
      <dgm:spPr/>
      <dgm:t>
        <a:bodyPr/>
        <a:lstStyle/>
        <a:p>
          <a:endParaRPr lang="es-MX"/>
        </a:p>
      </dgm:t>
    </dgm:pt>
    <dgm:pt modelId="{81860A14-2608-41E0-A090-213E28094965}" type="sibTrans" cxnId="{12CAA198-8FE7-4482-9A6C-7840D5F0F214}">
      <dgm:prSet/>
      <dgm:spPr/>
      <dgm:t>
        <a:bodyPr/>
        <a:lstStyle/>
        <a:p>
          <a:endParaRPr lang="es-MX"/>
        </a:p>
      </dgm:t>
    </dgm:pt>
    <dgm:pt modelId="{D44A720F-1EB4-4C92-ADDE-F4070EFDB566}">
      <dgm:prSet custT="1"/>
      <dgm:spPr/>
      <dgm:t>
        <a:bodyPr/>
        <a:lstStyle/>
        <a:p>
          <a:pPr rtl="0"/>
          <a:r>
            <a:rPr lang="es-MX" sz="1100" dirty="0"/>
            <a:t>Los elementos se presentan de manera separada, ordenados siguiendo un criterio explícito; por ejemplo, espacial, cronológico, explicitado por medio de letras o números. </a:t>
          </a:r>
        </a:p>
      </dgm:t>
    </dgm:pt>
    <dgm:pt modelId="{962E4A09-E617-481C-B462-733E40C72EA6}" type="parTrans" cxnId="{401D100B-7A93-4143-A567-9897A047E936}">
      <dgm:prSet/>
      <dgm:spPr/>
      <dgm:t>
        <a:bodyPr/>
        <a:lstStyle/>
        <a:p>
          <a:endParaRPr lang="es-MX"/>
        </a:p>
      </dgm:t>
    </dgm:pt>
    <dgm:pt modelId="{F1D44B92-7102-4586-B698-ADDFA4DC1CD5}" type="sibTrans" cxnId="{401D100B-7A93-4143-A567-9897A047E936}">
      <dgm:prSet/>
      <dgm:spPr/>
      <dgm:t>
        <a:bodyPr/>
        <a:lstStyle/>
        <a:p>
          <a:endParaRPr lang="es-MX"/>
        </a:p>
      </dgm:t>
    </dgm:pt>
    <dgm:pt modelId="{DAF4A128-039E-481E-8855-D1E331D12C12}">
      <dgm:prSet custT="1"/>
      <dgm:spPr/>
      <dgm:t>
        <a:bodyPr/>
        <a:lstStyle/>
        <a:p>
          <a:pPr rtl="0"/>
          <a:r>
            <a:rPr lang="es-MX" sz="1100" dirty="0"/>
            <a:t>Indica las semejanzas o diferencias entre dos o más objetos, situaciones, ideas o personas y establece una comparación de acuerdo con ciertos criterios seleccionados de antemano. </a:t>
          </a:r>
        </a:p>
      </dgm:t>
    </dgm:pt>
    <dgm:pt modelId="{6886BB4D-3B22-42DE-908F-D8527FA60764}" type="parTrans" cxnId="{3FD6A06B-6D29-4D7F-8684-A035B1F33BE8}">
      <dgm:prSet/>
      <dgm:spPr/>
      <dgm:t>
        <a:bodyPr/>
        <a:lstStyle/>
        <a:p>
          <a:endParaRPr lang="es-MX"/>
        </a:p>
      </dgm:t>
    </dgm:pt>
    <dgm:pt modelId="{9740907D-5F88-4E96-8945-1CC8534E3C3C}" type="sibTrans" cxnId="{3FD6A06B-6D29-4D7F-8684-A035B1F33BE8}">
      <dgm:prSet/>
      <dgm:spPr/>
      <dgm:t>
        <a:bodyPr/>
        <a:lstStyle/>
        <a:p>
          <a:endParaRPr lang="es-MX"/>
        </a:p>
      </dgm:t>
    </dgm:pt>
    <dgm:pt modelId="{E448C579-67F7-4E32-BC88-177B54EA3175}">
      <dgm:prSet custT="1"/>
      <dgm:spPr/>
      <dgm:t>
        <a:bodyPr/>
        <a:lstStyle/>
        <a:p>
          <a:pPr rtl="0"/>
          <a:r>
            <a:rPr lang="es-MX" sz="1100" dirty="0"/>
            <a:t>La idea principal se enuncia de manera explícita, luego se reafirma con ejemplos o argumentos. </a:t>
          </a:r>
        </a:p>
      </dgm:t>
    </dgm:pt>
    <dgm:pt modelId="{6C37D9F6-7DE0-4EF9-814B-6D2B846222F3}" type="parTrans" cxnId="{3E99208D-8003-491E-8461-4AE87174619E}">
      <dgm:prSet/>
      <dgm:spPr/>
      <dgm:t>
        <a:bodyPr/>
        <a:lstStyle/>
        <a:p>
          <a:endParaRPr lang="es-MX"/>
        </a:p>
      </dgm:t>
    </dgm:pt>
    <dgm:pt modelId="{2BA98B09-DF63-4F9C-8313-9E3294B9CE2B}" type="sibTrans" cxnId="{3E99208D-8003-491E-8461-4AE87174619E}">
      <dgm:prSet/>
      <dgm:spPr/>
      <dgm:t>
        <a:bodyPr/>
        <a:lstStyle/>
        <a:p>
          <a:endParaRPr lang="es-MX"/>
        </a:p>
      </dgm:t>
    </dgm:pt>
    <dgm:pt modelId="{FFFED668-E674-4A1C-9450-6F92E4385A36}">
      <dgm:prSet/>
      <dgm:spPr/>
      <dgm:t>
        <a:bodyPr/>
        <a:lstStyle/>
        <a:p>
          <a:pPr rtl="0"/>
          <a:r>
            <a:rPr lang="es-MX" dirty="0"/>
            <a:t>En el desarrollo de este párrafo el problema se enuncia de manera retórica, así como también la solución. </a:t>
          </a:r>
        </a:p>
      </dgm:t>
    </dgm:pt>
    <dgm:pt modelId="{3F929136-A858-4686-B0BA-0DE066A38D07}" type="parTrans" cxnId="{5F525B16-6C9D-4392-9A51-9333CDC065CC}">
      <dgm:prSet/>
      <dgm:spPr/>
      <dgm:t>
        <a:bodyPr/>
        <a:lstStyle/>
        <a:p>
          <a:endParaRPr lang="es-MX"/>
        </a:p>
      </dgm:t>
    </dgm:pt>
    <dgm:pt modelId="{671151EC-D3F8-465C-B858-EA292C33CE9C}" type="sibTrans" cxnId="{5F525B16-6C9D-4392-9A51-9333CDC065CC}">
      <dgm:prSet/>
      <dgm:spPr/>
      <dgm:t>
        <a:bodyPr/>
        <a:lstStyle/>
        <a:p>
          <a:endParaRPr lang="es-MX"/>
        </a:p>
      </dgm:t>
    </dgm:pt>
    <dgm:pt modelId="{FFF06461-AB84-4999-A76A-82A516E152DD}">
      <dgm:prSet/>
      <dgm:spPr/>
      <dgm:t>
        <a:bodyPr/>
        <a:lstStyle/>
        <a:p>
          <a:pPr rtl="0"/>
          <a:r>
            <a:rPr lang="es-MX" dirty="0"/>
            <a:t>Es un párrafo que presenta un acontecimiento, hecho o situación, explicando a continuación las causas que lo provocaron. </a:t>
          </a:r>
        </a:p>
      </dgm:t>
    </dgm:pt>
    <dgm:pt modelId="{BCA16718-4130-4B76-815F-B270CC9584DB}" type="parTrans" cxnId="{31D3B93D-D0C4-44A5-B2AF-0842602D6E07}">
      <dgm:prSet/>
      <dgm:spPr/>
      <dgm:t>
        <a:bodyPr/>
        <a:lstStyle/>
        <a:p>
          <a:endParaRPr lang="es-MX"/>
        </a:p>
      </dgm:t>
    </dgm:pt>
    <dgm:pt modelId="{A80DB398-DE12-4565-B388-8642B05B43BC}" type="sibTrans" cxnId="{31D3B93D-D0C4-44A5-B2AF-0842602D6E07}">
      <dgm:prSet/>
      <dgm:spPr/>
      <dgm:t>
        <a:bodyPr/>
        <a:lstStyle/>
        <a:p>
          <a:endParaRPr lang="es-MX"/>
        </a:p>
      </dgm:t>
    </dgm:pt>
    <dgm:pt modelId="{5923BCCD-DAB4-4518-A7C4-2815515B8EF8}">
      <dgm:prSet custT="1"/>
      <dgm:spPr/>
      <dgm:t>
        <a:bodyPr/>
        <a:lstStyle/>
        <a:p>
          <a:pPr rtl="0"/>
          <a:r>
            <a:rPr lang="es-MX" sz="1100" dirty="0"/>
            <a:t>Este párrafo </a:t>
          </a:r>
          <a:r>
            <a:rPr lang="es-MX" sz="1200" dirty="0"/>
            <a:t>se</a:t>
          </a:r>
          <a:r>
            <a:rPr lang="es-MX" sz="1100" dirty="0"/>
            <a:t> compone de dos partes: la lista de propiedades y la idea principal como organizador. </a:t>
          </a:r>
        </a:p>
      </dgm:t>
    </dgm:pt>
    <dgm:pt modelId="{7A7A5492-7E57-4852-9D23-89A6DA6C072C}" type="parTrans" cxnId="{66D7E4B5-5A7A-4966-BDAB-48750523874E}">
      <dgm:prSet/>
      <dgm:spPr/>
      <dgm:t>
        <a:bodyPr/>
        <a:lstStyle/>
        <a:p>
          <a:endParaRPr lang="es-MX"/>
        </a:p>
      </dgm:t>
    </dgm:pt>
    <dgm:pt modelId="{B4A483DB-3A72-42BA-8153-7E402CA0F246}" type="sibTrans" cxnId="{66D7E4B5-5A7A-4966-BDAB-48750523874E}">
      <dgm:prSet/>
      <dgm:spPr/>
      <dgm:t>
        <a:bodyPr/>
        <a:lstStyle/>
        <a:p>
          <a:endParaRPr lang="es-MX"/>
        </a:p>
      </dgm:t>
    </dgm:pt>
    <dgm:pt modelId="{96950FA7-E736-4D84-8C4B-15E24A2B0836}">
      <dgm:prSet/>
      <dgm:spPr/>
      <dgm:t>
        <a:bodyPr/>
        <a:lstStyle/>
        <a:p>
          <a:pPr rtl="0"/>
          <a:r>
            <a:rPr lang="es-MX" b="1" dirty="0"/>
            <a:t>De Comparación/Contraste.</a:t>
          </a:r>
          <a:r>
            <a:rPr lang="es-MX" dirty="0"/>
            <a:t> </a:t>
          </a:r>
        </a:p>
      </dgm:t>
    </dgm:pt>
    <dgm:pt modelId="{1B1EFE97-B451-43BE-8F43-52FE02067CD0}" type="parTrans" cxnId="{7036F1EE-0BDB-4C3C-8A49-706FA6B3E266}">
      <dgm:prSet/>
      <dgm:spPr/>
      <dgm:t>
        <a:bodyPr/>
        <a:lstStyle/>
        <a:p>
          <a:endParaRPr lang="es-MX"/>
        </a:p>
      </dgm:t>
    </dgm:pt>
    <dgm:pt modelId="{AD78FF9F-781D-4AFB-8ECF-7095F1512E3B}" type="sibTrans" cxnId="{7036F1EE-0BDB-4C3C-8A49-706FA6B3E266}">
      <dgm:prSet/>
      <dgm:spPr/>
      <dgm:t>
        <a:bodyPr/>
        <a:lstStyle/>
        <a:p>
          <a:endParaRPr lang="es-MX"/>
        </a:p>
      </dgm:t>
    </dgm:pt>
    <dgm:pt modelId="{D649E117-176A-4198-9BF1-10D0EE2218EB}">
      <dgm:prSet/>
      <dgm:spPr/>
      <dgm:t>
        <a:bodyPr/>
        <a:lstStyle/>
        <a:p>
          <a:pPr rtl="0"/>
          <a:r>
            <a:rPr lang="es-MX" b="1" dirty="0"/>
            <a:t>De desarrollo de un concepto. </a:t>
          </a:r>
          <a:endParaRPr lang="es-MX" dirty="0"/>
        </a:p>
      </dgm:t>
    </dgm:pt>
    <dgm:pt modelId="{EECFCDCB-2218-46E0-9E7E-1636324D4F78}" type="parTrans" cxnId="{8A0A2444-0307-4C4E-8B25-84EAAA9C4741}">
      <dgm:prSet/>
      <dgm:spPr/>
      <dgm:t>
        <a:bodyPr/>
        <a:lstStyle/>
        <a:p>
          <a:endParaRPr lang="es-MX"/>
        </a:p>
      </dgm:t>
    </dgm:pt>
    <dgm:pt modelId="{2A6C18F5-1ED8-42F5-91FE-E5672A7FB92F}" type="sibTrans" cxnId="{8A0A2444-0307-4C4E-8B25-84EAAA9C4741}">
      <dgm:prSet/>
      <dgm:spPr/>
      <dgm:t>
        <a:bodyPr/>
        <a:lstStyle/>
        <a:p>
          <a:endParaRPr lang="es-MX"/>
        </a:p>
      </dgm:t>
    </dgm:pt>
    <dgm:pt modelId="{F6522194-1117-4921-A1DF-DBB9250F1779}">
      <dgm:prSet custT="1"/>
      <dgm:spPr/>
      <dgm:t>
        <a:bodyPr/>
        <a:lstStyle/>
        <a:p>
          <a:pPr rtl="0"/>
          <a:r>
            <a:rPr lang="es-MX" sz="1100" dirty="0"/>
            <a:t>Las ideas de apoyo explican, aclaran, dan detalles o ilustran la idea principal. Ésta puede aparecer al principio o al final.</a:t>
          </a:r>
        </a:p>
      </dgm:t>
    </dgm:pt>
    <dgm:pt modelId="{3471C221-23D7-482B-9805-B7DD2B0CE1EE}" type="parTrans" cxnId="{B77B2F2C-E7EE-4442-9212-A6322B2AD6BD}">
      <dgm:prSet/>
      <dgm:spPr/>
      <dgm:t>
        <a:bodyPr/>
        <a:lstStyle/>
        <a:p>
          <a:endParaRPr lang="es-MX"/>
        </a:p>
      </dgm:t>
    </dgm:pt>
    <dgm:pt modelId="{8BCF766A-22B3-4133-B3B3-7F92BBAE679E}" type="sibTrans" cxnId="{B77B2F2C-E7EE-4442-9212-A6322B2AD6BD}">
      <dgm:prSet/>
      <dgm:spPr/>
      <dgm:t>
        <a:bodyPr/>
        <a:lstStyle/>
        <a:p>
          <a:endParaRPr lang="es-MX"/>
        </a:p>
      </dgm:t>
    </dgm:pt>
    <dgm:pt modelId="{16155558-D663-4E69-8898-51B5EB69ADAE}">
      <dgm:prSet/>
      <dgm:spPr/>
      <dgm:t>
        <a:bodyPr/>
        <a:lstStyle/>
        <a:p>
          <a:pPr rtl="0"/>
          <a:r>
            <a:rPr lang="es-MX" dirty="0"/>
            <a:t>Consta de dos partes: a) presenta el problema, b) presenta la solución. </a:t>
          </a:r>
        </a:p>
      </dgm:t>
    </dgm:pt>
    <dgm:pt modelId="{A6B595A7-1F2F-4B77-98A1-B4F62F0066E9}" type="parTrans" cxnId="{DF82736C-B51B-4027-A5F2-3833FF0E8A16}">
      <dgm:prSet/>
      <dgm:spPr/>
      <dgm:t>
        <a:bodyPr/>
        <a:lstStyle/>
        <a:p>
          <a:endParaRPr lang="es-MX"/>
        </a:p>
      </dgm:t>
    </dgm:pt>
    <dgm:pt modelId="{39961121-0F55-47B2-AB8C-874A81C6797F}" type="sibTrans" cxnId="{DF82736C-B51B-4027-A5F2-3833FF0E8A16}">
      <dgm:prSet/>
      <dgm:spPr/>
      <dgm:t>
        <a:bodyPr/>
        <a:lstStyle/>
        <a:p>
          <a:endParaRPr lang="es-MX"/>
        </a:p>
      </dgm:t>
    </dgm:pt>
    <dgm:pt modelId="{BE86358B-0DCF-451D-85B0-4985E3BE391D}" type="pres">
      <dgm:prSet presAssocID="{209F0A27-8EDE-48C1-A5D8-5338105B7983}" presName="Name0" presStyleCnt="0">
        <dgm:presLayoutVars>
          <dgm:dir/>
          <dgm:animLvl val="lvl"/>
          <dgm:resizeHandles val="exact"/>
        </dgm:presLayoutVars>
      </dgm:prSet>
      <dgm:spPr/>
    </dgm:pt>
    <dgm:pt modelId="{D6288B17-91B6-4098-B403-6C0ADFC8A40D}" type="pres">
      <dgm:prSet presAssocID="{F75FBFDD-0EA6-4DEB-8C48-798F6F55ECE1}" presName="linNode" presStyleCnt="0"/>
      <dgm:spPr/>
    </dgm:pt>
    <dgm:pt modelId="{4494803E-3E45-4BAC-95D0-845A8F6CDC9E}" type="pres">
      <dgm:prSet presAssocID="{F75FBFDD-0EA6-4DEB-8C48-798F6F55ECE1}" presName="parentText" presStyleLbl="node1" presStyleIdx="0" presStyleCnt="6" custScaleX="78639">
        <dgm:presLayoutVars>
          <dgm:chMax val="1"/>
          <dgm:bulletEnabled val="1"/>
        </dgm:presLayoutVars>
      </dgm:prSet>
      <dgm:spPr/>
    </dgm:pt>
    <dgm:pt modelId="{6CCBA912-D245-4203-BE10-8A2D0A240F63}" type="pres">
      <dgm:prSet presAssocID="{F75FBFDD-0EA6-4DEB-8C48-798F6F55ECE1}" presName="descendantText" presStyleLbl="alignAccFollowNode1" presStyleIdx="0" presStyleCnt="6" custScaleX="106122">
        <dgm:presLayoutVars>
          <dgm:bulletEnabled val="1"/>
        </dgm:presLayoutVars>
      </dgm:prSet>
      <dgm:spPr/>
    </dgm:pt>
    <dgm:pt modelId="{A561AE34-57C8-486F-9D65-FEA0C4914C5D}" type="pres">
      <dgm:prSet presAssocID="{CE8332E8-5250-4D99-8437-5AACC5705337}" presName="sp" presStyleCnt="0"/>
      <dgm:spPr/>
    </dgm:pt>
    <dgm:pt modelId="{29F74AB2-2AFE-40AE-8650-0249754A139B}" type="pres">
      <dgm:prSet presAssocID="{926A8E5E-891A-43D3-9071-C5EE5195272D}" presName="linNode" presStyleCnt="0"/>
      <dgm:spPr/>
    </dgm:pt>
    <dgm:pt modelId="{C5B43B57-85F7-4037-9B91-13FB0F8D2754}" type="pres">
      <dgm:prSet presAssocID="{926A8E5E-891A-43D3-9071-C5EE5195272D}" presName="parentText" presStyleLbl="node1" presStyleIdx="1" presStyleCnt="6" custScaleX="78640">
        <dgm:presLayoutVars>
          <dgm:chMax val="1"/>
          <dgm:bulletEnabled val="1"/>
        </dgm:presLayoutVars>
      </dgm:prSet>
      <dgm:spPr/>
    </dgm:pt>
    <dgm:pt modelId="{D7DA744E-8686-4764-A6BD-547A37BB6070}" type="pres">
      <dgm:prSet presAssocID="{926A8E5E-891A-43D3-9071-C5EE5195272D}" presName="descendantText" presStyleLbl="alignAccFollowNode1" presStyleIdx="1" presStyleCnt="6" custScaleX="106122">
        <dgm:presLayoutVars>
          <dgm:bulletEnabled val="1"/>
        </dgm:presLayoutVars>
      </dgm:prSet>
      <dgm:spPr/>
    </dgm:pt>
    <dgm:pt modelId="{1B0A406D-4C92-49E4-ACFA-84C6ACF5EFAD}" type="pres">
      <dgm:prSet presAssocID="{35CD2D54-2545-4B9A-AA14-5D5BFB36AE51}" presName="sp" presStyleCnt="0"/>
      <dgm:spPr/>
    </dgm:pt>
    <dgm:pt modelId="{558B6C9A-47F6-4FB4-84C9-09523F5150BB}" type="pres">
      <dgm:prSet presAssocID="{96950FA7-E736-4D84-8C4B-15E24A2B0836}" presName="linNode" presStyleCnt="0"/>
      <dgm:spPr/>
    </dgm:pt>
    <dgm:pt modelId="{9C7F0901-96FC-44C3-93A6-334FCB2EECE7}" type="pres">
      <dgm:prSet presAssocID="{96950FA7-E736-4D84-8C4B-15E24A2B0836}" presName="parentText" presStyleLbl="node1" presStyleIdx="2" presStyleCnt="6" custScaleX="78639">
        <dgm:presLayoutVars>
          <dgm:chMax val="1"/>
          <dgm:bulletEnabled val="1"/>
        </dgm:presLayoutVars>
      </dgm:prSet>
      <dgm:spPr/>
    </dgm:pt>
    <dgm:pt modelId="{ACC8FB1B-351B-4A3E-87CC-867845147D52}" type="pres">
      <dgm:prSet presAssocID="{96950FA7-E736-4D84-8C4B-15E24A2B0836}" presName="descendantText" presStyleLbl="alignAccFollowNode1" presStyleIdx="2" presStyleCnt="6" custScaleX="106122">
        <dgm:presLayoutVars>
          <dgm:bulletEnabled val="1"/>
        </dgm:presLayoutVars>
      </dgm:prSet>
      <dgm:spPr/>
    </dgm:pt>
    <dgm:pt modelId="{DB0D37D3-85E6-454F-B901-7D8D8E6ACD7F}" type="pres">
      <dgm:prSet presAssocID="{AD78FF9F-781D-4AFB-8ECF-7095F1512E3B}" presName="sp" presStyleCnt="0"/>
      <dgm:spPr/>
    </dgm:pt>
    <dgm:pt modelId="{304E502B-7FE8-47A9-90BF-F9E48D6ED1AE}" type="pres">
      <dgm:prSet presAssocID="{D649E117-176A-4198-9BF1-10D0EE2218EB}" presName="linNode" presStyleCnt="0"/>
      <dgm:spPr/>
    </dgm:pt>
    <dgm:pt modelId="{607472E2-C1B2-427D-8BDD-8DCF2EFA2C4C}" type="pres">
      <dgm:prSet presAssocID="{D649E117-176A-4198-9BF1-10D0EE2218EB}" presName="parentText" presStyleLbl="node1" presStyleIdx="3" presStyleCnt="6" custScaleX="78639">
        <dgm:presLayoutVars>
          <dgm:chMax val="1"/>
          <dgm:bulletEnabled val="1"/>
        </dgm:presLayoutVars>
      </dgm:prSet>
      <dgm:spPr/>
    </dgm:pt>
    <dgm:pt modelId="{65FE7298-D57F-4D1B-B18C-9312F719A632}" type="pres">
      <dgm:prSet presAssocID="{D649E117-176A-4198-9BF1-10D0EE2218EB}" presName="descendantText" presStyleLbl="alignAccFollowNode1" presStyleIdx="3" presStyleCnt="6" custScaleX="105483">
        <dgm:presLayoutVars>
          <dgm:bulletEnabled val="1"/>
        </dgm:presLayoutVars>
      </dgm:prSet>
      <dgm:spPr/>
    </dgm:pt>
    <dgm:pt modelId="{0E5B58AD-90A0-4E45-9BBF-6DEF32264568}" type="pres">
      <dgm:prSet presAssocID="{2A6C18F5-1ED8-42F5-91FE-E5672A7FB92F}" presName="sp" presStyleCnt="0"/>
      <dgm:spPr/>
    </dgm:pt>
    <dgm:pt modelId="{825E573D-8C4D-4B70-8C29-4E8BC4901F55}" type="pres">
      <dgm:prSet presAssocID="{7962264F-C61D-4A02-926E-FE09AE6A73DE}" presName="linNode" presStyleCnt="0"/>
      <dgm:spPr/>
    </dgm:pt>
    <dgm:pt modelId="{59C374A7-9E30-47D5-BE50-894ED9F9032C}" type="pres">
      <dgm:prSet presAssocID="{7962264F-C61D-4A02-926E-FE09AE6A73DE}" presName="parentText" presStyleLbl="node1" presStyleIdx="4" presStyleCnt="6" custScaleX="78639">
        <dgm:presLayoutVars>
          <dgm:chMax val="1"/>
          <dgm:bulletEnabled val="1"/>
        </dgm:presLayoutVars>
      </dgm:prSet>
      <dgm:spPr/>
    </dgm:pt>
    <dgm:pt modelId="{E4F59100-DB35-46D7-8419-DB63D518D850}" type="pres">
      <dgm:prSet presAssocID="{7962264F-C61D-4A02-926E-FE09AE6A73DE}" presName="descendantText" presStyleLbl="alignAccFollowNode1" presStyleIdx="4" presStyleCnt="6" custScaleX="105483">
        <dgm:presLayoutVars>
          <dgm:bulletEnabled val="1"/>
        </dgm:presLayoutVars>
      </dgm:prSet>
      <dgm:spPr/>
    </dgm:pt>
    <dgm:pt modelId="{C225D77F-1555-40A6-B276-D4803AA32A3A}" type="pres">
      <dgm:prSet presAssocID="{A1DEC25D-2546-4802-BB21-57C926EE9955}" presName="sp" presStyleCnt="0"/>
      <dgm:spPr/>
    </dgm:pt>
    <dgm:pt modelId="{B2C113DB-A473-41DB-8961-FF1C3BEDC806}" type="pres">
      <dgm:prSet presAssocID="{33F0FA28-B6A5-4757-BAEC-4D9ABB1B1A57}" presName="linNode" presStyleCnt="0"/>
      <dgm:spPr/>
    </dgm:pt>
    <dgm:pt modelId="{672CB74E-944B-4147-9F8E-6FE7BA8D646C}" type="pres">
      <dgm:prSet presAssocID="{33F0FA28-B6A5-4757-BAEC-4D9ABB1B1A57}" presName="parentText" presStyleLbl="node1" presStyleIdx="5" presStyleCnt="6" custScaleX="78639">
        <dgm:presLayoutVars>
          <dgm:chMax val="1"/>
          <dgm:bulletEnabled val="1"/>
        </dgm:presLayoutVars>
      </dgm:prSet>
      <dgm:spPr/>
    </dgm:pt>
    <dgm:pt modelId="{01C64A2C-AFEA-4F6E-8E4E-16B1BF199CEB}" type="pres">
      <dgm:prSet presAssocID="{33F0FA28-B6A5-4757-BAEC-4D9ABB1B1A57}" presName="descendantText" presStyleLbl="alignAccFollowNode1" presStyleIdx="5" presStyleCnt="6" custScaleX="105483">
        <dgm:presLayoutVars>
          <dgm:bulletEnabled val="1"/>
        </dgm:presLayoutVars>
      </dgm:prSet>
      <dgm:spPr/>
    </dgm:pt>
  </dgm:ptLst>
  <dgm:cxnLst>
    <dgm:cxn modelId="{9150E403-097A-49A4-8DE0-C8A9F3D7915F}" type="presOf" srcId="{E448C579-67F7-4E32-BC88-177B54EA3175}" destId="{65FE7298-D57F-4D1B-B18C-9312F719A632}" srcOrd="0" destOrd="0" presId="urn:microsoft.com/office/officeart/2005/8/layout/vList5"/>
    <dgm:cxn modelId="{4CFBB505-52DE-40BE-A736-DAE4F07C8850}" type="presOf" srcId="{BFC7379D-1525-45F5-861D-BE3623291B77}" destId="{6CCBA912-D245-4203-BE10-8A2D0A240F63}" srcOrd="0" destOrd="0" presId="urn:microsoft.com/office/officeart/2005/8/layout/vList5"/>
    <dgm:cxn modelId="{1FFCBC0A-3407-4BD7-A862-06C64F803F90}" type="presOf" srcId="{FFFED668-E674-4A1C-9450-6F92E4385A36}" destId="{E4F59100-DB35-46D7-8419-DB63D518D850}" srcOrd="0" destOrd="0" presId="urn:microsoft.com/office/officeart/2005/8/layout/vList5"/>
    <dgm:cxn modelId="{401D100B-7A93-4143-A567-9897A047E936}" srcId="{926A8E5E-891A-43D3-9071-C5EE5195272D}" destId="{D44A720F-1EB4-4C92-ADDE-F4070EFDB566}" srcOrd="0" destOrd="0" parTransId="{962E4A09-E617-481C-B462-733E40C72EA6}" sibTransId="{F1D44B92-7102-4586-B698-ADDFA4DC1CD5}"/>
    <dgm:cxn modelId="{11C5E211-337E-4623-A07D-E4FD60D9836A}" type="presOf" srcId="{96950FA7-E736-4D84-8C4B-15E24A2B0836}" destId="{9C7F0901-96FC-44C3-93A6-334FCB2EECE7}" srcOrd="0" destOrd="0" presId="urn:microsoft.com/office/officeart/2005/8/layout/vList5"/>
    <dgm:cxn modelId="{BA39E711-4B74-454B-B98F-0B469EA2F564}" srcId="{209F0A27-8EDE-48C1-A5D8-5338105B7983}" destId="{F75FBFDD-0EA6-4DEB-8C48-798F6F55ECE1}" srcOrd="0" destOrd="0" parTransId="{2D6A42B8-8AFE-4DF4-A511-8B4E7F7A7334}" sibTransId="{CE8332E8-5250-4D99-8437-5AACC5705337}"/>
    <dgm:cxn modelId="{5F525B16-6C9D-4392-9A51-9333CDC065CC}" srcId="{7962264F-C61D-4A02-926E-FE09AE6A73DE}" destId="{FFFED668-E674-4A1C-9450-6F92E4385A36}" srcOrd="0" destOrd="0" parTransId="{3F929136-A858-4686-B0BA-0DE066A38D07}" sibTransId="{671151EC-D3F8-465C-B858-EA292C33CE9C}"/>
    <dgm:cxn modelId="{6F3E2F2A-3664-42A2-BB6A-438A5A4BA5DB}" srcId="{209F0A27-8EDE-48C1-A5D8-5338105B7983}" destId="{7962264F-C61D-4A02-926E-FE09AE6A73DE}" srcOrd="4" destOrd="0" parTransId="{F7F89B25-983E-4FD5-9432-81A1528EC1D8}" sibTransId="{A1DEC25D-2546-4802-BB21-57C926EE9955}"/>
    <dgm:cxn modelId="{B77B2F2C-E7EE-4442-9212-A6322B2AD6BD}" srcId="{D649E117-176A-4198-9BF1-10D0EE2218EB}" destId="{F6522194-1117-4921-A1DF-DBB9250F1779}" srcOrd="1" destOrd="0" parTransId="{3471C221-23D7-482B-9805-B7DD2B0CE1EE}" sibTransId="{8BCF766A-22B3-4133-B3B3-7F92BBAE679E}"/>
    <dgm:cxn modelId="{2407D42F-F7C3-4C41-B634-4CF35380480E}" type="presOf" srcId="{209F0A27-8EDE-48C1-A5D8-5338105B7983}" destId="{BE86358B-0DCF-451D-85B0-4985E3BE391D}" srcOrd="0" destOrd="0" presId="urn:microsoft.com/office/officeart/2005/8/layout/vList5"/>
    <dgm:cxn modelId="{31D3B93D-D0C4-44A5-B2AF-0842602D6E07}" srcId="{33F0FA28-B6A5-4757-BAEC-4D9ABB1B1A57}" destId="{FFF06461-AB84-4999-A76A-82A516E152DD}" srcOrd="0" destOrd="0" parTransId="{BCA16718-4130-4B76-815F-B270CC9584DB}" sibTransId="{A80DB398-DE12-4565-B388-8642B05B43BC}"/>
    <dgm:cxn modelId="{8A0A2444-0307-4C4E-8B25-84EAAA9C4741}" srcId="{209F0A27-8EDE-48C1-A5D8-5338105B7983}" destId="{D649E117-176A-4198-9BF1-10D0EE2218EB}" srcOrd="3" destOrd="0" parTransId="{EECFCDCB-2218-46E0-9E7E-1636324D4F78}" sibTransId="{2A6C18F5-1ED8-42F5-91FE-E5672A7FB92F}"/>
    <dgm:cxn modelId="{669B9D48-D73A-4015-BFA3-113B602EAC24}" type="presOf" srcId="{D649E117-176A-4198-9BF1-10D0EE2218EB}" destId="{607472E2-C1B2-427D-8BDD-8DCF2EFA2C4C}" srcOrd="0" destOrd="0" presId="urn:microsoft.com/office/officeart/2005/8/layout/vList5"/>
    <dgm:cxn modelId="{05C90549-27C4-47A8-8248-DD7FDD705524}" type="presOf" srcId="{5923BCCD-DAB4-4518-A7C4-2815515B8EF8}" destId="{6CCBA912-D245-4203-BE10-8A2D0A240F63}" srcOrd="0" destOrd="1" presId="urn:microsoft.com/office/officeart/2005/8/layout/vList5"/>
    <dgm:cxn modelId="{8E68E45F-33FE-4FFF-BDB3-AB14F9ECDDFC}" type="presOf" srcId="{DAF4A128-039E-481E-8855-D1E331D12C12}" destId="{ACC8FB1B-351B-4A3E-87CC-867845147D52}" srcOrd="0" destOrd="0" presId="urn:microsoft.com/office/officeart/2005/8/layout/vList5"/>
    <dgm:cxn modelId="{3FD6A06B-6D29-4D7F-8684-A035B1F33BE8}" srcId="{96950FA7-E736-4D84-8C4B-15E24A2B0836}" destId="{DAF4A128-039E-481E-8855-D1E331D12C12}" srcOrd="0" destOrd="0" parTransId="{6886BB4D-3B22-42DE-908F-D8527FA60764}" sibTransId="{9740907D-5F88-4E96-8945-1CC8534E3C3C}"/>
    <dgm:cxn modelId="{DF82736C-B51B-4027-A5F2-3833FF0E8A16}" srcId="{7962264F-C61D-4A02-926E-FE09AE6A73DE}" destId="{16155558-D663-4E69-8898-51B5EB69ADAE}" srcOrd="1" destOrd="0" parTransId="{A6B595A7-1F2F-4B77-98A1-B4F62F0066E9}" sibTransId="{39961121-0F55-47B2-AB8C-874A81C6797F}"/>
    <dgm:cxn modelId="{74D30674-BB8A-4EE1-8023-B9EF99B98940}" type="presOf" srcId="{FFF06461-AB84-4999-A76A-82A516E152DD}" destId="{01C64A2C-AFEA-4F6E-8E4E-16B1BF199CEB}" srcOrd="0" destOrd="0" presId="urn:microsoft.com/office/officeart/2005/8/layout/vList5"/>
    <dgm:cxn modelId="{9781608C-33F2-4A2E-90C6-3A70F947F2AB}" type="presOf" srcId="{926A8E5E-891A-43D3-9071-C5EE5195272D}" destId="{C5B43B57-85F7-4037-9B91-13FB0F8D2754}" srcOrd="0" destOrd="0" presId="urn:microsoft.com/office/officeart/2005/8/layout/vList5"/>
    <dgm:cxn modelId="{3E99208D-8003-491E-8461-4AE87174619E}" srcId="{D649E117-176A-4198-9BF1-10D0EE2218EB}" destId="{E448C579-67F7-4E32-BC88-177B54EA3175}" srcOrd="0" destOrd="0" parTransId="{6C37D9F6-7DE0-4EF9-814B-6D2B846222F3}" sibTransId="{2BA98B09-DF63-4F9C-8313-9E3294B9CE2B}"/>
    <dgm:cxn modelId="{F7C43F97-934C-43DA-AADA-3C52A5A5E7FC}" type="presOf" srcId="{F6522194-1117-4921-A1DF-DBB9250F1779}" destId="{65FE7298-D57F-4D1B-B18C-9312F719A632}" srcOrd="0" destOrd="1" presId="urn:microsoft.com/office/officeart/2005/8/layout/vList5"/>
    <dgm:cxn modelId="{12CAA198-8FE7-4482-9A6C-7840D5F0F214}" srcId="{F75FBFDD-0EA6-4DEB-8C48-798F6F55ECE1}" destId="{BFC7379D-1525-45F5-861D-BE3623291B77}" srcOrd="0" destOrd="0" parTransId="{C78C0C82-D208-4196-A9AB-7E990ACCAF63}" sibTransId="{81860A14-2608-41E0-A090-213E28094965}"/>
    <dgm:cxn modelId="{B232A59E-E153-40DF-A3AE-EE09717C5CED}" srcId="{209F0A27-8EDE-48C1-A5D8-5338105B7983}" destId="{926A8E5E-891A-43D3-9071-C5EE5195272D}" srcOrd="1" destOrd="0" parTransId="{3C3B7F6C-6D07-4E32-82AC-E36CCA4AD26A}" sibTransId="{35CD2D54-2545-4B9A-AA14-5D5BFB36AE51}"/>
    <dgm:cxn modelId="{F06F85A6-D00F-4710-9CDD-647F96B4D2FC}" type="presOf" srcId="{7962264F-C61D-4A02-926E-FE09AE6A73DE}" destId="{59C374A7-9E30-47D5-BE50-894ED9F9032C}" srcOrd="0" destOrd="0" presId="urn:microsoft.com/office/officeart/2005/8/layout/vList5"/>
    <dgm:cxn modelId="{71186AAC-5094-45CE-8DA1-91B7AB89F999}" type="presOf" srcId="{33F0FA28-B6A5-4757-BAEC-4D9ABB1B1A57}" destId="{672CB74E-944B-4147-9F8E-6FE7BA8D646C}" srcOrd="0" destOrd="0" presId="urn:microsoft.com/office/officeart/2005/8/layout/vList5"/>
    <dgm:cxn modelId="{66D7E4B5-5A7A-4966-BDAB-48750523874E}" srcId="{F75FBFDD-0EA6-4DEB-8C48-798F6F55ECE1}" destId="{5923BCCD-DAB4-4518-A7C4-2815515B8EF8}" srcOrd="1" destOrd="0" parTransId="{7A7A5492-7E57-4852-9D23-89A6DA6C072C}" sibTransId="{B4A483DB-3A72-42BA-8153-7E402CA0F246}"/>
    <dgm:cxn modelId="{B0D556C9-0159-49A0-B114-62B85CFCDB09}" type="presOf" srcId="{F75FBFDD-0EA6-4DEB-8C48-798F6F55ECE1}" destId="{4494803E-3E45-4BAC-95D0-845A8F6CDC9E}" srcOrd="0" destOrd="0" presId="urn:microsoft.com/office/officeart/2005/8/layout/vList5"/>
    <dgm:cxn modelId="{7ABF79D1-864C-4D1F-8CEF-1E44CAFB1398}" srcId="{209F0A27-8EDE-48C1-A5D8-5338105B7983}" destId="{33F0FA28-B6A5-4757-BAEC-4D9ABB1B1A57}" srcOrd="5" destOrd="0" parTransId="{08BD722C-47E7-4EB0-BC51-3C9A98454C65}" sibTransId="{0F4BD849-6E8E-4B86-932B-9A62C9033A53}"/>
    <dgm:cxn modelId="{7036F1EE-0BDB-4C3C-8A49-706FA6B3E266}" srcId="{209F0A27-8EDE-48C1-A5D8-5338105B7983}" destId="{96950FA7-E736-4D84-8C4B-15E24A2B0836}" srcOrd="2" destOrd="0" parTransId="{1B1EFE97-B451-43BE-8F43-52FE02067CD0}" sibTransId="{AD78FF9F-781D-4AFB-8ECF-7095F1512E3B}"/>
    <dgm:cxn modelId="{701B27F9-0582-4FF8-BB66-844E6CA895A6}" type="presOf" srcId="{16155558-D663-4E69-8898-51B5EB69ADAE}" destId="{E4F59100-DB35-46D7-8419-DB63D518D850}" srcOrd="0" destOrd="1" presId="urn:microsoft.com/office/officeart/2005/8/layout/vList5"/>
    <dgm:cxn modelId="{C9FEE2FB-B0EE-44A5-B8F8-6DFE73F5BD23}" type="presOf" srcId="{D44A720F-1EB4-4C92-ADDE-F4070EFDB566}" destId="{D7DA744E-8686-4764-A6BD-547A37BB6070}" srcOrd="0" destOrd="0" presId="urn:microsoft.com/office/officeart/2005/8/layout/vList5"/>
    <dgm:cxn modelId="{6A5F760F-01CD-4FA7-9CC9-5B290D29FB4A}" type="presParOf" srcId="{BE86358B-0DCF-451D-85B0-4985E3BE391D}" destId="{D6288B17-91B6-4098-B403-6C0ADFC8A40D}" srcOrd="0" destOrd="0" presId="urn:microsoft.com/office/officeart/2005/8/layout/vList5"/>
    <dgm:cxn modelId="{E1F1B493-D1AF-4ACE-B850-90EEC38FCF33}" type="presParOf" srcId="{D6288B17-91B6-4098-B403-6C0ADFC8A40D}" destId="{4494803E-3E45-4BAC-95D0-845A8F6CDC9E}" srcOrd="0" destOrd="0" presId="urn:microsoft.com/office/officeart/2005/8/layout/vList5"/>
    <dgm:cxn modelId="{D0033212-F565-4B8F-94E2-3AFFECC201BA}" type="presParOf" srcId="{D6288B17-91B6-4098-B403-6C0ADFC8A40D}" destId="{6CCBA912-D245-4203-BE10-8A2D0A240F63}" srcOrd="1" destOrd="0" presId="urn:microsoft.com/office/officeart/2005/8/layout/vList5"/>
    <dgm:cxn modelId="{776EDAC5-50E3-4D2C-A57D-966B96BA2D41}" type="presParOf" srcId="{BE86358B-0DCF-451D-85B0-4985E3BE391D}" destId="{A561AE34-57C8-486F-9D65-FEA0C4914C5D}" srcOrd="1" destOrd="0" presId="urn:microsoft.com/office/officeart/2005/8/layout/vList5"/>
    <dgm:cxn modelId="{8FED0B62-3B84-4675-A529-F7B38FB38286}" type="presParOf" srcId="{BE86358B-0DCF-451D-85B0-4985E3BE391D}" destId="{29F74AB2-2AFE-40AE-8650-0249754A139B}" srcOrd="2" destOrd="0" presId="urn:microsoft.com/office/officeart/2005/8/layout/vList5"/>
    <dgm:cxn modelId="{3E7C9159-3443-4CDC-87F5-C16B6AF0039A}" type="presParOf" srcId="{29F74AB2-2AFE-40AE-8650-0249754A139B}" destId="{C5B43B57-85F7-4037-9B91-13FB0F8D2754}" srcOrd="0" destOrd="0" presId="urn:microsoft.com/office/officeart/2005/8/layout/vList5"/>
    <dgm:cxn modelId="{96EA62D0-AA72-438E-8CBF-D4BD88E7A832}" type="presParOf" srcId="{29F74AB2-2AFE-40AE-8650-0249754A139B}" destId="{D7DA744E-8686-4764-A6BD-547A37BB6070}" srcOrd="1" destOrd="0" presId="urn:microsoft.com/office/officeart/2005/8/layout/vList5"/>
    <dgm:cxn modelId="{24299A7D-B942-42FD-846B-32EDD3E318D4}" type="presParOf" srcId="{BE86358B-0DCF-451D-85B0-4985E3BE391D}" destId="{1B0A406D-4C92-49E4-ACFA-84C6ACF5EFAD}" srcOrd="3" destOrd="0" presId="urn:microsoft.com/office/officeart/2005/8/layout/vList5"/>
    <dgm:cxn modelId="{1F96A8BE-E90E-41CB-BF32-B1508AC496A8}" type="presParOf" srcId="{BE86358B-0DCF-451D-85B0-4985E3BE391D}" destId="{558B6C9A-47F6-4FB4-84C9-09523F5150BB}" srcOrd="4" destOrd="0" presId="urn:microsoft.com/office/officeart/2005/8/layout/vList5"/>
    <dgm:cxn modelId="{F578FDE2-37DA-4571-BFE5-91155E1D9FF7}" type="presParOf" srcId="{558B6C9A-47F6-4FB4-84C9-09523F5150BB}" destId="{9C7F0901-96FC-44C3-93A6-334FCB2EECE7}" srcOrd="0" destOrd="0" presId="urn:microsoft.com/office/officeart/2005/8/layout/vList5"/>
    <dgm:cxn modelId="{2297D82F-45F5-4DAD-B3F7-0B38865E166D}" type="presParOf" srcId="{558B6C9A-47F6-4FB4-84C9-09523F5150BB}" destId="{ACC8FB1B-351B-4A3E-87CC-867845147D52}" srcOrd="1" destOrd="0" presId="urn:microsoft.com/office/officeart/2005/8/layout/vList5"/>
    <dgm:cxn modelId="{A875C0F3-EB3F-48F8-96B8-86C4A77108D1}" type="presParOf" srcId="{BE86358B-0DCF-451D-85B0-4985E3BE391D}" destId="{DB0D37D3-85E6-454F-B901-7D8D8E6ACD7F}" srcOrd="5" destOrd="0" presId="urn:microsoft.com/office/officeart/2005/8/layout/vList5"/>
    <dgm:cxn modelId="{7115BCDE-D901-4A01-8077-B53BEED0EC66}" type="presParOf" srcId="{BE86358B-0DCF-451D-85B0-4985E3BE391D}" destId="{304E502B-7FE8-47A9-90BF-F9E48D6ED1AE}" srcOrd="6" destOrd="0" presId="urn:microsoft.com/office/officeart/2005/8/layout/vList5"/>
    <dgm:cxn modelId="{39C09899-6655-4F45-BEA0-DD44227BA65E}" type="presParOf" srcId="{304E502B-7FE8-47A9-90BF-F9E48D6ED1AE}" destId="{607472E2-C1B2-427D-8BDD-8DCF2EFA2C4C}" srcOrd="0" destOrd="0" presId="urn:microsoft.com/office/officeart/2005/8/layout/vList5"/>
    <dgm:cxn modelId="{9328582A-3DAC-4B09-9750-2A4D9253FC28}" type="presParOf" srcId="{304E502B-7FE8-47A9-90BF-F9E48D6ED1AE}" destId="{65FE7298-D57F-4D1B-B18C-9312F719A632}" srcOrd="1" destOrd="0" presId="urn:microsoft.com/office/officeart/2005/8/layout/vList5"/>
    <dgm:cxn modelId="{6FA23CB3-6A69-46FE-BEEF-C5F08EAE02C7}" type="presParOf" srcId="{BE86358B-0DCF-451D-85B0-4985E3BE391D}" destId="{0E5B58AD-90A0-4E45-9BBF-6DEF32264568}" srcOrd="7" destOrd="0" presId="urn:microsoft.com/office/officeart/2005/8/layout/vList5"/>
    <dgm:cxn modelId="{07E4D71D-37E6-4AAD-8B52-4303246122EC}" type="presParOf" srcId="{BE86358B-0DCF-451D-85B0-4985E3BE391D}" destId="{825E573D-8C4D-4B70-8C29-4E8BC4901F55}" srcOrd="8" destOrd="0" presId="urn:microsoft.com/office/officeart/2005/8/layout/vList5"/>
    <dgm:cxn modelId="{41BC6611-77E2-425C-8832-3A000545C442}" type="presParOf" srcId="{825E573D-8C4D-4B70-8C29-4E8BC4901F55}" destId="{59C374A7-9E30-47D5-BE50-894ED9F9032C}" srcOrd="0" destOrd="0" presId="urn:microsoft.com/office/officeart/2005/8/layout/vList5"/>
    <dgm:cxn modelId="{8B66CD85-8C88-40CD-9C0E-4965C204BA1F}" type="presParOf" srcId="{825E573D-8C4D-4B70-8C29-4E8BC4901F55}" destId="{E4F59100-DB35-46D7-8419-DB63D518D850}" srcOrd="1" destOrd="0" presId="urn:microsoft.com/office/officeart/2005/8/layout/vList5"/>
    <dgm:cxn modelId="{638C64E2-28B3-45CC-98FE-8E497611FEA5}" type="presParOf" srcId="{BE86358B-0DCF-451D-85B0-4985E3BE391D}" destId="{C225D77F-1555-40A6-B276-D4803AA32A3A}" srcOrd="9" destOrd="0" presId="urn:microsoft.com/office/officeart/2005/8/layout/vList5"/>
    <dgm:cxn modelId="{BD31728D-FE2A-482E-AD3B-60D64284FA4B}" type="presParOf" srcId="{BE86358B-0DCF-451D-85B0-4985E3BE391D}" destId="{B2C113DB-A473-41DB-8961-FF1C3BEDC806}" srcOrd="10" destOrd="0" presId="urn:microsoft.com/office/officeart/2005/8/layout/vList5"/>
    <dgm:cxn modelId="{F8A557ED-3B45-4F1B-ABB3-65FCF0489CB9}" type="presParOf" srcId="{B2C113DB-A473-41DB-8961-FF1C3BEDC806}" destId="{672CB74E-944B-4147-9F8E-6FE7BA8D646C}" srcOrd="0" destOrd="0" presId="urn:microsoft.com/office/officeart/2005/8/layout/vList5"/>
    <dgm:cxn modelId="{DE18EB5B-F33C-45F5-B828-3A59DD04A38C}" type="presParOf" srcId="{B2C113DB-A473-41DB-8961-FF1C3BEDC806}" destId="{01C64A2C-AFEA-4F6E-8E4E-16B1BF199CE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C11D24A-3157-4107-A2A4-6FCA3598B139}" type="doc">
      <dgm:prSet loTypeId="urn:microsoft.com/office/officeart/2005/8/layout/hList6" loCatId="list" qsTypeId="urn:microsoft.com/office/officeart/2005/8/quickstyle/simple3" qsCatId="simple" csTypeId="urn:microsoft.com/office/officeart/2005/8/colors/colorful1" csCatId="colorful" phldr="1"/>
      <dgm:spPr/>
      <dgm:t>
        <a:bodyPr/>
        <a:lstStyle/>
        <a:p>
          <a:endParaRPr lang="es-MX"/>
        </a:p>
      </dgm:t>
    </dgm:pt>
    <dgm:pt modelId="{23F7F87E-ACF5-44EE-BC3B-15ACF857EBF9}">
      <dgm:prSet custT="1"/>
      <dgm:spPr/>
      <dgm:t>
        <a:bodyPr/>
        <a:lstStyle/>
        <a:p>
          <a:pPr rtl="0"/>
          <a:r>
            <a:rPr lang="es-MX" sz="1400" b="1"/>
            <a:t>De síntesis:</a:t>
          </a:r>
          <a:endParaRPr lang="es-MX" sz="1400" dirty="0"/>
        </a:p>
      </dgm:t>
    </dgm:pt>
    <dgm:pt modelId="{2AAEEC9A-1308-4A0A-97A7-87828BAF0F76}" type="parTrans" cxnId="{9880A48B-E444-4C3B-9EB0-22174E3E1D8B}">
      <dgm:prSet/>
      <dgm:spPr/>
      <dgm:t>
        <a:bodyPr/>
        <a:lstStyle/>
        <a:p>
          <a:endParaRPr lang="es-MX">
            <a:solidFill>
              <a:schemeClr val="tx1"/>
            </a:solidFill>
          </a:endParaRPr>
        </a:p>
      </dgm:t>
    </dgm:pt>
    <dgm:pt modelId="{5BF1AC4A-5CE0-4680-BDE5-FCB5327FBF65}" type="sibTrans" cxnId="{9880A48B-E444-4C3B-9EB0-22174E3E1D8B}">
      <dgm:prSet/>
      <dgm:spPr/>
      <dgm:t>
        <a:bodyPr/>
        <a:lstStyle/>
        <a:p>
          <a:endParaRPr lang="es-MX">
            <a:solidFill>
              <a:schemeClr val="tx1"/>
            </a:solidFill>
          </a:endParaRPr>
        </a:p>
      </dgm:t>
    </dgm:pt>
    <dgm:pt modelId="{A834C8A2-3616-4533-90D9-8170A3FFEF63}">
      <dgm:prSet custT="1"/>
      <dgm:spPr/>
      <dgm:t>
        <a:bodyPr/>
        <a:lstStyle/>
        <a:p>
          <a:pPr rtl="0"/>
          <a:r>
            <a:rPr lang="es-MX" sz="1600" b="1"/>
            <a:t>De anécdota. </a:t>
          </a:r>
          <a:endParaRPr lang="es-MX" sz="1600" dirty="0"/>
        </a:p>
      </dgm:t>
    </dgm:pt>
    <dgm:pt modelId="{63D60F9A-73C0-4157-912C-3A8491FC6E15}" type="parTrans" cxnId="{2E59AE20-2C11-44DC-BD3E-632CF4ACD574}">
      <dgm:prSet/>
      <dgm:spPr/>
      <dgm:t>
        <a:bodyPr/>
        <a:lstStyle/>
        <a:p>
          <a:endParaRPr lang="es-MX">
            <a:solidFill>
              <a:schemeClr val="tx1"/>
            </a:solidFill>
          </a:endParaRPr>
        </a:p>
      </dgm:t>
    </dgm:pt>
    <dgm:pt modelId="{F3377AF9-DB8C-4C92-B784-8F2993B0D798}" type="sibTrans" cxnId="{2E59AE20-2C11-44DC-BD3E-632CF4ACD574}">
      <dgm:prSet/>
      <dgm:spPr/>
      <dgm:t>
        <a:bodyPr/>
        <a:lstStyle/>
        <a:p>
          <a:endParaRPr lang="es-MX">
            <a:solidFill>
              <a:schemeClr val="tx1"/>
            </a:solidFill>
          </a:endParaRPr>
        </a:p>
      </dgm:t>
    </dgm:pt>
    <dgm:pt modelId="{DA487360-6046-4180-AA38-27F4D8B77049}">
      <dgm:prSet custT="1"/>
      <dgm:spPr/>
      <dgm:t>
        <a:bodyPr/>
        <a:lstStyle/>
        <a:p>
          <a:pPr rtl="0"/>
          <a:r>
            <a:rPr lang="es-MX" sz="1400" b="1"/>
            <a:t>De breves afirmaciones. </a:t>
          </a:r>
          <a:endParaRPr lang="es-MX" sz="1400" dirty="0"/>
        </a:p>
      </dgm:t>
    </dgm:pt>
    <dgm:pt modelId="{78963F82-AB78-433F-A900-6184FDD71962}" type="parTrans" cxnId="{C1E6A18C-33C9-4418-9C06-8BB27AC83CD4}">
      <dgm:prSet/>
      <dgm:spPr/>
      <dgm:t>
        <a:bodyPr/>
        <a:lstStyle/>
        <a:p>
          <a:endParaRPr lang="es-MX">
            <a:solidFill>
              <a:schemeClr val="tx1"/>
            </a:solidFill>
          </a:endParaRPr>
        </a:p>
      </dgm:t>
    </dgm:pt>
    <dgm:pt modelId="{CA0ED432-B709-4C49-9535-7E83BD998658}" type="sibTrans" cxnId="{C1E6A18C-33C9-4418-9C06-8BB27AC83CD4}">
      <dgm:prSet/>
      <dgm:spPr/>
      <dgm:t>
        <a:bodyPr/>
        <a:lstStyle/>
        <a:p>
          <a:endParaRPr lang="es-MX">
            <a:solidFill>
              <a:schemeClr val="tx1"/>
            </a:solidFill>
          </a:endParaRPr>
        </a:p>
      </dgm:t>
    </dgm:pt>
    <dgm:pt modelId="{10684E2B-C380-4169-8CBF-E591C6D8E421}">
      <dgm:prSet custT="1"/>
      <dgm:spPr/>
      <dgm:t>
        <a:bodyPr/>
        <a:lstStyle/>
        <a:p>
          <a:pPr rtl="0"/>
          <a:r>
            <a:rPr lang="es-MX" sz="1400" b="1"/>
            <a:t>De cita.</a:t>
          </a:r>
          <a:endParaRPr lang="es-MX" sz="1400" dirty="0"/>
        </a:p>
      </dgm:t>
    </dgm:pt>
    <dgm:pt modelId="{DB00C6AD-418F-4783-8823-B66B5CCCA54D}" type="parTrans" cxnId="{28C8FD65-7C6C-4489-9C20-C70DE79129AB}">
      <dgm:prSet/>
      <dgm:spPr/>
      <dgm:t>
        <a:bodyPr/>
        <a:lstStyle/>
        <a:p>
          <a:endParaRPr lang="es-MX">
            <a:solidFill>
              <a:schemeClr val="tx1"/>
            </a:solidFill>
          </a:endParaRPr>
        </a:p>
      </dgm:t>
    </dgm:pt>
    <dgm:pt modelId="{B00B223A-21DF-4842-9D5A-33D4468F3B8A}" type="sibTrans" cxnId="{28C8FD65-7C6C-4489-9C20-C70DE79129AB}">
      <dgm:prSet/>
      <dgm:spPr/>
      <dgm:t>
        <a:bodyPr/>
        <a:lstStyle/>
        <a:p>
          <a:endParaRPr lang="es-MX">
            <a:solidFill>
              <a:schemeClr val="tx1"/>
            </a:solidFill>
          </a:endParaRPr>
        </a:p>
      </dgm:t>
    </dgm:pt>
    <dgm:pt modelId="{73362283-7E82-41F2-80AE-DF26A0899CF3}">
      <dgm:prSet custT="1"/>
      <dgm:spPr/>
      <dgm:t>
        <a:bodyPr/>
        <a:lstStyle/>
        <a:p>
          <a:pPr rtl="0"/>
          <a:r>
            <a:rPr lang="es-MX" sz="1400" b="1"/>
            <a:t>De interrogante. </a:t>
          </a:r>
          <a:endParaRPr lang="es-MX" sz="1400" dirty="0"/>
        </a:p>
      </dgm:t>
    </dgm:pt>
    <dgm:pt modelId="{78DE1433-6674-404E-A97F-3CFAE271657F}" type="parTrans" cxnId="{594C7EB8-180B-475F-ADBE-598EECF8C44D}">
      <dgm:prSet/>
      <dgm:spPr/>
      <dgm:t>
        <a:bodyPr/>
        <a:lstStyle/>
        <a:p>
          <a:endParaRPr lang="es-MX">
            <a:solidFill>
              <a:schemeClr val="tx1"/>
            </a:solidFill>
          </a:endParaRPr>
        </a:p>
      </dgm:t>
    </dgm:pt>
    <dgm:pt modelId="{F1DBA93B-89C9-402D-B538-2E8D842E2261}" type="sibTrans" cxnId="{594C7EB8-180B-475F-ADBE-598EECF8C44D}">
      <dgm:prSet/>
      <dgm:spPr/>
      <dgm:t>
        <a:bodyPr/>
        <a:lstStyle/>
        <a:p>
          <a:endParaRPr lang="es-MX">
            <a:solidFill>
              <a:schemeClr val="tx1"/>
            </a:solidFill>
          </a:endParaRPr>
        </a:p>
      </dgm:t>
    </dgm:pt>
    <dgm:pt modelId="{09569CF8-4A53-4010-B8CF-482FFE8A71BE}">
      <dgm:prSet custT="1"/>
      <dgm:spPr/>
      <dgm:t>
        <a:bodyPr/>
        <a:lstStyle/>
        <a:p>
          <a:pPr rtl="0"/>
          <a:r>
            <a:rPr lang="es-MX" sz="1400" b="1"/>
            <a:t>De analogía. </a:t>
          </a:r>
          <a:endParaRPr lang="es-MX" sz="1400" dirty="0"/>
        </a:p>
      </dgm:t>
    </dgm:pt>
    <dgm:pt modelId="{777E5606-F1B7-4F7C-A1DB-D26CDD91F7C8}" type="parTrans" cxnId="{732319A9-2A82-4A6B-8F04-C3ADC235CCB2}">
      <dgm:prSet/>
      <dgm:spPr/>
      <dgm:t>
        <a:bodyPr/>
        <a:lstStyle/>
        <a:p>
          <a:endParaRPr lang="es-MX">
            <a:solidFill>
              <a:schemeClr val="tx1"/>
            </a:solidFill>
          </a:endParaRPr>
        </a:p>
      </dgm:t>
    </dgm:pt>
    <dgm:pt modelId="{BFEC6BC3-B3D5-4050-B641-04F136D4FBAB}" type="sibTrans" cxnId="{732319A9-2A82-4A6B-8F04-C3ADC235CCB2}">
      <dgm:prSet/>
      <dgm:spPr/>
      <dgm:t>
        <a:bodyPr/>
        <a:lstStyle/>
        <a:p>
          <a:endParaRPr lang="es-MX">
            <a:solidFill>
              <a:schemeClr val="tx1"/>
            </a:solidFill>
          </a:endParaRPr>
        </a:p>
      </dgm:t>
    </dgm:pt>
    <dgm:pt modelId="{EE955EDC-DB66-4549-94A6-F0BFE169CFEE}">
      <dgm:prSet custT="1"/>
      <dgm:spPr/>
      <dgm:t>
        <a:bodyPr/>
        <a:lstStyle/>
        <a:p>
          <a:pPr rtl="0"/>
          <a:r>
            <a:rPr lang="es-MX" sz="1050" dirty="0"/>
            <a:t>En él se resume el tema del escrito. La ventaja de esta introducción es que presenta en forma rápida, información esencial sobre el contenido del texto, la desventaja es que hace la información previsible y reiterativa.</a:t>
          </a:r>
        </a:p>
      </dgm:t>
    </dgm:pt>
    <dgm:pt modelId="{0BB433EB-440A-46AB-BE45-39CE1CAA19F4}" type="parTrans" cxnId="{CE97E6E6-0191-4ADE-81D5-6BD100A97988}">
      <dgm:prSet/>
      <dgm:spPr/>
      <dgm:t>
        <a:bodyPr/>
        <a:lstStyle/>
        <a:p>
          <a:endParaRPr lang="es-MX">
            <a:solidFill>
              <a:schemeClr val="tx1"/>
            </a:solidFill>
          </a:endParaRPr>
        </a:p>
      </dgm:t>
    </dgm:pt>
    <dgm:pt modelId="{61E6346B-27E9-4168-AACF-DDF77742B925}" type="sibTrans" cxnId="{CE97E6E6-0191-4ADE-81D5-6BD100A97988}">
      <dgm:prSet/>
      <dgm:spPr/>
      <dgm:t>
        <a:bodyPr/>
        <a:lstStyle/>
        <a:p>
          <a:endParaRPr lang="es-MX">
            <a:solidFill>
              <a:schemeClr val="tx1"/>
            </a:solidFill>
          </a:endParaRPr>
        </a:p>
      </dgm:t>
    </dgm:pt>
    <dgm:pt modelId="{7698E599-E7A4-4765-92A4-F143F622BD41}">
      <dgm:prSet custT="1"/>
      <dgm:spPr/>
      <dgm:t>
        <a:bodyPr/>
        <a:lstStyle/>
        <a:p>
          <a:pPr rtl="0"/>
          <a:r>
            <a:rPr lang="es-MX" sz="1100"/>
            <a:t>Las anécdotas, los hechos, las historias, atraen e involucran al lector.</a:t>
          </a:r>
          <a:endParaRPr lang="es-MX" sz="1100" dirty="0"/>
        </a:p>
      </dgm:t>
    </dgm:pt>
    <dgm:pt modelId="{012C2C18-5EDE-4224-BC52-1390D760BFFD}" type="parTrans" cxnId="{5FBCCC80-47DA-445F-9EB7-998150E97B9E}">
      <dgm:prSet/>
      <dgm:spPr/>
      <dgm:t>
        <a:bodyPr/>
        <a:lstStyle/>
        <a:p>
          <a:endParaRPr lang="es-MX">
            <a:solidFill>
              <a:schemeClr val="tx1"/>
            </a:solidFill>
          </a:endParaRPr>
        </a:p>
      </dgm:t>
    </dgm:pt>
    <dgm:pt modelId="{9073FAE4-5EEF-45B3-A7D7-91F246D57862}" type="sibTrans" cxnId="{5FBCCC80-47DA-445F-9EB7-998150E97B9E}">
      <dgm:prSet/>
      <dgm:spPr/>
      <dgm:t>
        <a:bodyPr/>
        <a:lstStyle/>
        <a:p>
          <a:endParaRPr lang="es-MX">
            <a:solidFill>
              <a:schemeClr val="tx1"/>
            </a:solidFill>
          </a:endParaRPr>
        </a:p>
      </dgm:t>
    </dgm:pt>
    <dgm:pt modelId="{23501420-40BF-4AD3-9069-242DEF434275}">
      <dgm:prSet custT="1"/>
      <dgm:spPr/>
      <dgm:t>
        <a:bodyPr/>
        <a:lstStyle/>
        <a:p>
          <a:pPr rtl="0"/>
          <a:r>
            <a:rPr lang="es-MX" sz="1050"/>
            <a:t>Es típica del estilo periodístico; son frases breves, sintéticas y efectivas.</a:t>
          </a:r>
          <a:endParaRPr lang="es-MX" sz="1050" dirty="0"/>
        </a:p>
      </dgm:t>
    </dgm:pt>
    <dgm:pt modelId="{CB58FEE4-79E7-4254-9D90-751B4E9870A4}" type="parTrans" cxnId="{81EBA84E-9C06-415D-859E-456D2C46B8F7}">
      <dgm:prSet/>
      <dgm:spPr/>
      <dgm:t>
        <a:bodyPr/>
        <a:lstStyle/>
        <a:p>
          <a:endParaRPr lang="es-MX">
            <a:solidFill>
              <a:schemeClr val="tx1"/>
            </a:solidFill>
          </a:endParaRPr>
        </a:p>
      </dgm:t>
    </dgm:pt>
    <dgm:pt modelId="{5FA9A9AC-8E46-4232-A044-05EBC7CBE785}" type="sibTrans" cxnId="{81EBA84E-9C06-415D-859E-456D2C46B8F7}">
      <dgm:prSet/>
      <dgm:spPr/>
      <dgm:t>
        <a:bodyPr/>
        <a:lstStyle/>
        <a:p>
          <a:endParaRPr lang="es-MX">
            <a:solidFill>
              <a:schemeClr val="tx1"/>
            </a:solidFill>
          </a:endParaRPr>
        </a:p>
      </dgm:t>
    </dgm:pt>
    <dgm:pt modelId="{240DF48C-F257-455E-9F6C-B1CB518005C9}">
      <dgm:prSet custT="1"/>
      <dgm:spPr/>
      <dgm:t>
        <a:bodyPr/>
        <a:lstStyle/>
        <a:p>
          <a:pPr rtl="0"/>
          <a:r>
            <a:rPr lang="es-MX" sz="1050"/>
            <a:t>Es una de las formas más utilizadas y eficaces para atraer la atención del lector, pueden ser proverbios, versos de poetas o frases pronunciados o escritas por una persona famosa.</a:t>
          </a:r>
          <a:endParaRPr lang="es-MX" sz="1050" dirty="0"/>
        </a:p>
      </dgm:t>
    </dgm:pt>
    <dgm:pt modelId="{35CE377B-92F0-42F4-AED9-9F482F363078}" type="parTrans" cxnId="{973C7A13-ED4C-4BD5-8215-6A9C16897BDB}">
      <dgm:prSet/>
      <dgm:spPr/>
      <dgm:t>
        <a:bodyPr/>
        <a:lstStyle/>
        <a:p>
          <a:endParaRPr lang="es-MX">
            <a:solidFill>
              <a:schemeClr val="tx1"/>
            </a:solidFill>
          </a:endParaRPr>
        </a:p>
      </dgm:t>
    </dgm:pt>
    <dgm:pt modelId="{C0C12DBF-86CA-4C56-A8C0-3951A58CEB50}" type="sibTrans" cxnId="{973C7A13-ED4C-4BD5-8215-6A9C16897BDB}">
      <dgm:prSet/>
      <dgm:spPr/>
      <dgm:t>
        <a:bodyPr/>
        <a:lstStyle/>
        <a:p>
          <a:endParaRPr lang="es-MX">
            <a:solidFill>
              <a:schemeClr val="tx1"/>
            </a:solidFill>
          </a:endParaRPr>
        </a:p>
      </dgm:t>
    </dgm:pt>
    <dgm:pt modelId="{74BF7905-0546-490F-941C-DCDDA5835E84}">
      <dgm:prSet custT="1"/>
      <dgm:spPr/>
      <dgm:t>
        <a:bodyPr/>
        <a:lstStyle/>
        <a:p>
          <a:pPr rtl="0"/>
          <a:r>
            <a:rPr lang="es-MX" sz="1050"/>
            <a:t>Plantea un problema; el texto posterior describe su desarrollo y en ocasiones añade otras interrogantes que ilustran los diferentes aspectos de la cuestión inicial.</a:t>
          </a:r>
          <a:endParaRPr lang="es-MX" sz="1050" dirty="0"/>
        </a:p>
      </dgm:t>
    </dgm:pt>
    <dgm:pt modelId="{031387C1-91D8-4557-8385-8D58DFA6DD92}" type="parTrans" cxnId="{8A438132-3BF5-4FD9-AE53-27AFE09B6D5B}">
      <dgm:prSet/>
      <dgm:spPr/>
      <dgm:t>
        <a:bodyPr/>
        <a:lstStyle/>
        <a:p>
          <a:endParaRPr lang="es-MX">
            <a:solidFill>
              <a:schemeClr val="tx1"/>
            </a:solidFill>
          </a:endParaRPr>
        </a:p>
      </dgm:t>
    </dgm:pt>
    <dgm:pt modelId="{41A31856-A6C0-452B-A0B2-9985FF95FF1C}" type="sibTrans" cxnId="{8A438132-3BF5-4FD9-AE53-27AFE09B6D5B}">
      <dgm:prSet/>
      <dgm:spPr/>
      <dgm:t>
        <a:bodyPr/>
        <a:lstStyle/>
        <a:p>
          <a:endParaRPr lang="es-MX">
            <a:solidFill>
              <a:schemeClr val="tx1"/>
            </a:solidFill>
          </a:endParaRPr>
        </a:p>
      </dgm:t>
    </dgm:pt>
    <dgm:pt modelId="{8F7C162D-7FF4-4516-990C-FF4023C84A70}">
      <dgm:prSet custT="1"/>
      <dgm:spPr/>
      <dgm:t>
        <a:bodyPr/>
        <a:lstStyle/>
        <a:p>
          <a:pPr rtl="0"/>
          <a:r>
            <a:rPr lang="es-MX" sz="1050"/>
            <a:t>Establece una comparación entre el tema escrito y otra situación; explica el problema aprovechando un contexto similar que sea capaz de atraer la atención inicial del lector.</a:t>
          </a:r>
          <a:br>
            <a:rPr lang="es-MX" sz="1050"/>
          </a:br>
          <a:endParaRPr lang="es-MX" sz="1050" dirty="0"/>
        </a:p>
      </dgm:t>
    </dgm:pt>
    <dgm:pt modelId="{D458055C-D5D7-446E-867A-4D65570D9688}" type="parTrans" cxnId="{78577535-951F-4496-A9E0-43B368BAABF6}">
      <dgm:prSet/>
      <dgm:spPr/>
      <dgm:t>
        <a:bodyPr/>
        <a:lstStyle/>
        <a:p>
          <a:endParaRPr lang="es-MX">
            <a:solidFill>
              <a:schemeClr val="tx1"/>
            </a:solidFill>
          </a:endParaRPr>
        </a:p>
      </dgm:t>
    </dgm:pt>
    <dgm:pt modelId="{57533239-4AB6-4373-B63C-07DC82495848}" type="sibTrans" cxnId="{78577535-951F-4496-A9E0-43B368BAABF6}">
      <dgm:prSet/>
      <dgm:spPr/>
      <dgm:t>
        <a:bodyPr/>
        <a:lstStyle/>
        <a:p>
          <a:endParaRPr lang="es-MX">
            <a:solidFill>
              <a:schemeClr val="tx1"/>
            </a:solidFill>
          </a:endParaRPr>
        </a:p>
      </dgm:t>
    </dgm:pt>
    <dgm:pt modelId="{74FE6C01-A131-4DB6-8A46-6B65C5F17080}" type="pres">
      <dgm:prSet presAssocID="{2C11D24A-3157-4107-A2A4-6FCA3598B139}" presName="Name0" presStyleCnt="0">
        <dgm:presLayoutVars>
          <dgm:dir/>
          <dgm:resizeHandles val="exact"/>
        </dgm:presLayoutVars>
      </dgm:prSet>
      <dgm:spPr/>
    </dgm:pt>
    <dgm:pt modelId="{A7CF17C7-657E-4D5C-8CDD-2AFA63911E73}" type="pres">
      <dgm:prSet presAssocID="{23F7F87E-ACF5-44EE-BC3B-15ACF857EBF9}" presName="node" presStyleLbl="node1" presStyleIdx="0" presStyleCnt="6">
        <dgm:presLayoutVars>
          <dgm:bulletEnabled val="1"/>
        </dgm:presLayoutVars>
      </dgm:prSet>
      <dgm:spPr/>
    </dgm:pt>
    <dgm:pt modelId="{CA37760C-784E-4BFB-9CDD-AD9AD3C8202F}" type="pres">
      <dgm:prSet presAssocID="{5BF1AC4A-5CE0-4680-BDE5-FCB5327FBF65}" presName="sibTrans" presStyleCnt="0"/>
      <dgm:spPr/>
    </dgm:pt>
    <dgm:pt modelId="{F883A3CA-57A3-4A10-B5EC-0E772F58BD65}" type="pres">
      <dgm:prSet presAssocID="{A834C8A2-3616-4533-90D9-8170A3FFEF63}" presName="node" presStyleLbl="node1" presStyleIdx="1" presStyleCnt="6">
        <dgm:presLayoutVars>
          <dgm:bulletEnabled val="1"/>
        </dgm:presLayoutVars>
      </dgm:prSet>
      <dgm:spPr/>
    </dgm:pt>
    <dgm:pt modelId="{B6CA2668-ACFC-47EB-BAFD-91AA97EA14D6}" type="pres">
      <dgm:prSet presAssocID="{F3377AF9-DB8C-4C92-B784-8F2993B0D798}" presName="sibTrans" presStyleCnt="0"/>
      <dgm:spPr/>
    </dgm:pt>
    <dgm:pt modelId="{33F5F914-261A-4BFE-B772-839CE38ECA68}" type="pres">
      <dgm:prSet presAssocID="{DA487360-6046-4180-AA38-27F4D8B77049}" presName="node" presStyleLbl="node1" presStyleIdx="2" presStyleCnt="6">
        <dgm:presLayoutVars>
          <dgm:bulletEnabled val="1"/>
        </dgm:presLayoutVars>
      </dgm:prSet>
      <dgm:spPr/>
    </dgm:pt>
    <dgm:pt modelId="{48CF23DC-8086-4404-B5CE-7E4F9B290DFD}" type="pres">
      <dgm:prSet presAssocID="{CA0ED432-B709-4C49-9535-7E83BD998658}" presName="sibTrans" presStyleCnt="0"/>
      <dgm:spPr/>
    </dgm:pt>
    <dgm:pt modelId="{5B74CB49-B18F-4040-9473-5549597CF529}" type="pres">
      <dgm:prSet presAssocID="{10684E2B-C380-4169-8CBF-E591C6D8E421}" presName="node" presStyleLbl="node1" presStyleIdx="3" presStyleCnt="6">
        <dgm:presLayoutVars>
          <dgm:bulletEnabled val="1"/>
        </dgm:presLayoutVars>
      </dgm:prSet>
      <dgm:spPr/>
    </dgm:pt>
    <dgm:pt modelId="{9FDCA463-534C-473F-B64C-FD4FFAD53D96}" type="pres">
      <dgm:prSet presAssocID="{B00B223A-21DF-4842-9D5A-33D4468F3B8A}" presName="sibTrans" presStyleCnt="0"/>
      <dgm:spPr/>
    </dgm:pt>
    <dgm:pt modelId="{6E100DDF-1DAC-4849-8407-541544E0B171}" type="pres">
      <dgm:prSet presAssocID="{73362283-7E82-41F2-80AE-DF26A0899CF3}" presName="node" presStyleLbl="node1" presStyleIdx="4" presStyleCnt="6" custLinFactNeighborX="-42106">
        <dgm:presLayoutVars>
          <dgm:bulletEnabled val="1"/>
        </dgm:presLayoutVars>
      </dgm:prSet>
      <dgm:spPr/>
    </dgm:pt>
    <dgm:pt modelId="{142387F0-85BE-4F9C-8572-4BAFBD5B5754}" type="pres">
      <dgm:prSet presAssocID="{F1DBA93B-89C9-402D-B538-2E8D842E2261}" presName="sibTrans" presStyleCnt="0"/>
      <dgm:spPr/>
    </dgm:pt>
    <dgm:pt modelId="{E463DF78-C4EE-4708-9FF3-4E3A8DA93C38}" type="pres">
      <dgm:prSet presAssocID="{09569CF8-4A53-4010-B8CF-482FFE8A71BE}" presName="node" presStyleLbl="node1" presStyleIdx="5" presStyleCnt="6">
        <dgm:presLayoutVars>
          <dgm:bulletEnabled val="1"/>
        </dgm:presLayoutVars>
      </dgm:prSet>
      <dgm:spPr/>
    </dgm:pt>
  </dgm:ptLst>
  <dgm:cxnLst>
    <dgm:cxn modelId="{21A8A30C-AF8B-44B8-94A8-CF2A730F1817}" type="presOf" srcId="{09569CF8-4A53-4010-B8CF-482FFE8A71BE}" destId="{E463DF78-C4EE-4708-9FF3-4E3A8DA93C38}" srcOrd="0" destOrd="0" presId="urn:microsoft.com/office/officeart/2005/8/layout/hList6"/>
    <dgm:cxn modelId="{72352511-84B6-4257-97B1-9AA7870FC2BE}" type="presOf" srcId="{23F7F87E-ACF5-44EE-BC3B-15ACF857EBF9}" destId="{A7CF17C7-657E-4D5C-8CDD-2AFA63911E73}" srcOrd="0" destOrd="0" presId="urn:microsoft.com/office/officeart/2005/8/layout/hList6"/>
    <dgm:cxn modelId="{664F4A12-09F3-44F7-ABDB-70D4F8C0A4DE}" type="presOf" srcId="{73362283-7E82-41F2-80AE-DF26A0899CF3}" destId="{6E100DDF-1DAC-4849-8407-541544E0B171}" srcOrd="0" destOrd="0" presId="urn:microsoft.com/office/officeart/2005/8/layout/hList6"/>
    <dgm:cxn modelId="{973C7A13-ED4C-4BD5-8215-6A9C16897BDB}" srcId="{10684E2B-C380-4169-8CBF-E591C6D8E421}" destId="{240DF48C-F257-455E-9F6C-B1CB518005C9}" srcOrd="0" destOrd="0" parTransId="{35CE377B-92F0-42F4-AED9-9F482F363078}" sibTransId="{C0C12DBF-86CA-4C56-A8C0-3951A58CEB50}"/>
    <dgm:cxn modelId="{2E59AE20-2C11-44DC-BD3E-632CF4ACD574}" srcId="{2C11D24A-3157-4107-A2A4-6FCA3598B139}" destId="{A834C8A2-3616-4533-90D9-8170A3FFEF63}" srcOrd="1" destOrd="0" parTransId="{63D60F9A-73C0-4157-912C-3A8491FC6E15}" sibTransId="{F3377AF9-DB8C-4C92-B784-8F2993B0D798}"/>
    <dgm:cxn modelId="{7E3F1424-F3BD-4FB8-B98A-DA9A739B4A3E}" type="presOf" srcId="{74BF7905-0546-490F-941C-DCDDA5835E84}" destId="{6E100DDF-1DAC-4849-8407-541544E0B171}" srcOrd="0" destOrd="1" presId="urn:microsoft.com/office/officeart/2005/8/layout/hList6"/>
    <dgm:cxn modelId="{8A438132-3BF5-4FD9-AE53-27AFE09B6D5B}" srcId="{73362283-7E82-41F2-80AE-DF26A0899CF3}" destId="{74BF7905-0546-490F-941C-DCDDA5835E84}" srcOrd="0" destOrd="0" parTransId="{031387C1-91D8-4557-8385-8D58DFA6DD92}" sibTransId="{41A31856-A6C0-452B-A0B2-9985FF95FF1C}"/>
    <dgm:cxn modelId="{78577535-951F-4496-A9E0-43B368BAABF6}" srcId="{09569CF8-4A53-4010-B8CF-482FFE8A71BE}" destId="{8F7C162D-7FF4-4516-990C-FF4023C84A70}" srcOrd="0" destOrd="0" parTransId="{D458055C-D5D7-446E-867A-4D65570D9688}" sibTransId="{57533239-4AB6-4373-B63C-07DC82495848}"/>
    <dgm:cxn modelId="{AC3F213A-10FC-443B-B146-C7024731D16C}" type="presOf" srcId="{8F7C162D-7FF4-4516-990C-FF4023C84A70}" destId="{E463DF78-C4EE-4708-9FF3-4E3A8DA93C38}" srcOrd="0" destOrd="1" presId="urn:microsoft.com/office/officeart/2005/8/layout/hList6"/>
    <dgm:cxn modelId="{4C7B0340-4553-4E53-AD13-FA65AAAC237C}" type="presOf" srcId="{240DF48C-F257-455E-9F6C-B1CB518005C9}" destId="{5B74CB49-B18F-4040-9473-5549597CF529}" srcOrd="0" destOrd="1" presId="urn:microsoft.com/office/officeart/2005/8/layout/hList6"/>
    <dgm:cxn modelId="{81EBA84E-9C06-415D-859E-456D2C46B8F7}" srcId="{DA487360-6046-4180-AA38-27F4D8B77049}" destId="{23501420-40BF-4AD3-9069-242DEF434275}" srcOrd="0" destOrd="0" parTransId="{CB58FEE4-79E7-4254-9D90-751B4E9870A4}" sibTransId="{5FA9A9AC-8E46-4232-A044-05EBC7CBE785}"/>
    <dgm:cxn modelId="{28C8FD65-7C6C-4489-9C20-C70DE79129AB}" srcId="{2C11D24A-3157-4107-A2A4-6FCA3598B139}" destId="{10684E2B-C380-4169-8CBF-E591C6D8E421}" srcOrd="3" destOrd="0" parTransId="{DB00C6AD-418F-4783-8823-B66B5CCCA54D}" sibTransId="{B00B223A-21DF-4842-9D5A-33D4468F3B8A}"/>
    <dgm:cxn modelId="{5FBCCC80-47DA-445F-9EB7-998150E97B9E}" srcId="{A834C8A2-3616-4533-90D9-8170A3FFEF63}" destId="{7698E599-E7A4-4765-92A4-F143F622BD41}" srcOrd="0" destOrd="0" parTransId="{012C2C18-5EDE-4224-BC52-1390D760BFFD}" sibTransId="{9073FAE4-5EEF-45B3-A7D7-91F246D57862}"/>
    <dgm:cxn modelId="{FB0F2682-9809-4EE5-BD30-9147B3288639}" type="presOf" srcId="{EE955EDC-DB66-4549-94A6-F0BFE169CFEE}" destId="{A7CF17C7-657E-4D5C-8CDD-2AFA63911E73}" srcOrd="0" destOrd="1" presId="urn:microsoft.com/office/officeart/2005/8/layout/hList6"/>
    <dgm:cxn modelId="{9880A48B-E444-4C3B-9EB0-22174E3E1D8B}" srcId="{2C11D24A-3157-4107-A2A4-6FCA3598B139}" destId="{23F7F87E-ACF5-44EE-BC3B-15ACF857EBF9}" srcOrd="0" destOrd="0" parTransId="{2AAEEC9A-1308-4A0A-97A7-87828BAF0F76}" sibTransId="{5BF1AC4A-5CE0-4680-BDE5-FCB5327FBF65}"/>
    <dgm:cxn modelId="{C1E6A18C-33C9-4418-9C06-8BB27AC83CD4}" srcId="{2C11D24A-3157-4107-A2A4-6FCA3598B139}" destId="{DA487360-6046-4180-AA38-27F4D8B77049}" srcOrd="2" destOrd="0" parTransId="{78963F82-AB78-433F-A900-6184FDD71962}" sibTransId="{CA0ED432-B709-4C49-9535-7E83BD998658}"/>
    <dgm:cxn modelId="{AB8D0891-5C42-45D3-B8E0-49A0B32F6D61}" type="presOf" srcId="{10684E2B-C380-4169-8CBF-E591C6D8E421}" destId="{5B74CB49-B18F-4040-9473-5549597CF529}" srcOrd="0" destOrd="0" presId="urn:microsoft.com/office/officeart/2005/8/layout/hList6"/>
    <dgm:cxn modelId="{A4B59FA4-4DBD-46CD-B4C5-5470C5BE9F2E}" type="presOf" srcId="{2C11D24A-3157-4107-A2A4-6FCA3598B139}" destId="{74FE6C01-A131-4DB6-8A46-6B65C5F17080}" srcOrd="0" destOrd="0" presId="urn:microsoft.com/office/officeart/2005/8/layout/hList6"/>
    <dgm:cxn modelId="{732319A9-2A82-4A6B-8F04-C3ADC235CCB2}" srcId="{2C11D24A-3157-4107-A2A4-6FCA3598B139}" destId="{09569CF8-4A53-4010-B8CF-482FFE8A71BE}" srcOrd="5" destOrd="0" parTransId="{777E5606-F1B7-4F7C-A1DB-D26CDD91F7C8}" sibTransId="{BFEC6BC3-B3D5-4050-B641-04F136D4FBAB}"/>
    <dgm:cxn modelId="{275A57B1-B571-4331-AC3F-F85EE3C13910}" type="presOf" srcId="{23501420-40BF-4AD3-9069-242DEF434275}" destId="{33F5F914-261A-4BFE-B772-839CE38ECA68}" srcOrd="0" destOrd="1" presId="urn:microsoft.com/office/officeart/2005/8/layout/hList6"/>
    <dgm:cxn modelId="{4E3E47B2-C82A-41F3-9228-681F033C97C6}" type="presOf" srcId="{A834C8A2-3616-4533-90D9-8170A3FFEF63}" destId="{F883A3CA-57A3-4A10-B5EC-0E772F58BD65}" srcOrd="0" destOrd="0" presId="urn:microsoft.com/office/officeart/2005/8/layout/hList6"/>
    <dgm:cxn modelId="{594C7EB8-180B-475F-ADBE-598EECF8C44D}" srcId="{2C11D24A-3157-4107-A2A4-6FCA3598B139}" destId="{73362283-7E82-41F2-80AE-DF26A0899CF3}" srcOrd="4" destOrd="0" parTransId="{78DE1433-6674-404E-A97F-3CFAE271657F}" sibTransId="{F1DBA93B-89C9-402D-B538-2E8D842E2261}"/>
    <dgm:cxn modelId="{D26EEDC0-3CC1-42BB-9E2E-415363FE0E4F}" type="presOf" srcId="{7698E599-E7A4-4765-92A4-F143F622BD41}" destId="{F883A3CA-57A3-4A10-B5EC-0E772F58BD65}" srcOrd="0" destOrd="1" presId="urn:microsoft.com/office/officeart/2005/8/layout/hList6"/>
    <dgm:cxn modelId="{1BCB57DC-7E12-40B9-9F27-83DF07E760A2}" type="presOf" srcId="{DA487360-6046-4180-AA38-27F4D8B77049}" destId="{33F5F914-261A-4BFE-B772-839CE38ECA68}" srcOrd="0" destOrd="0" presId="urn:microsoft.com/office/officeart/2005/8/layout/hList6"/>
    <dgm:cxn modelId="{CE97E6E6-0191-4ADE-81D5-6BD100A97988}" srcId="{23F7F87E-ACF5-44EE-BC3B-15ACF857EBF9}" destId="{EE955EDC-DB66-4549-94A6-F0BFE169CFEE}" srcOrd="0" destOrd="0" parTransId="{0BB433EB-440A-46AB-BE45-39CE1CAA19F4}" sibTransId="{61E6346B-27E9-4168-AACF-DDF77742B925}"/>
    <dgm:cxn modelId="{C426AB8E-CF90-430B-9871-5FD8573C4991}" type="presParOf" srcId="{74FE6C01-A131-4DB6-8A46-6B65C5F17080}" destId="{A7CF17C7-657E-4D5C-8CDD-2AFA63911E73}" srcOrd="0" destOrd="0" presId="urn:microsoft.com/office/officeart/2005/8/layout/hList6"/>
    <dgm:cxn modelId="{2BDCDAE1-7281-40E8-AA92-E2DF8398FFD8}" type="presParOf" srcId="{74FE6C01-A131-4DB6-8A46-6B65C5F17080}" destId="{CA37760C-784E-4BFB-9CDD-AD9AD3C8202F}" srcOrd="1" destOrd="0" presId="urn:microsoft.com/office/officeart/2005/8/layout/hList6"/>
    <dgm:cxn modelId="{397EB2C9-F9DC-4AED-B91B-2968178BCF5F}" type="presParOf" srcId="{74FE6C01-A131-4DB6-8A46-6B65C5F17080}" destId="{F883A3CA-57A3-4A10-B5EC-0E772F58BD65}" srcOrd="2" destOrd="0" presId="urn:microsoft.com/office/officeart/2005/8/layout/hList6"/>
    <dgm:cxn modelId="{F15AA70A-67C9-4CB9-B06B-A99962E1A7C1}" type="presParOf" srcId="{74FE6C01-A131-4DB6-8A46-6B65C5F17080}" destId="{B6CA2668-ACFC-47EB-BAFD-91AA97EA14D6}" srcOrd="3" destOrd="0" presId="urn:microsoft.com/office/officeart/2005/8/layout/hList6"/>
    <dgm:cxn modelId="{6068BB66-66AF-4137-8C61-E38618BB2F39}" type="presParOf" srcId="{74FE6C01-A131-4DB6-8A46-6B65C5F17080}" destId="{33F5F914-261A-4BFE-B772-839CE38ECA68}" srcOrd="4" destOrd="0" presId="urn:microsoft.com/office/officeart/2005/8/layout/hList6"/>
    <dgm:cxn modelId="{38A3997D-8691-4512-9070-5207D6E881E3}" type="presParOf" srcId="{74FE6C01-A131-4DB6-8A46-6B65C5F17080}" destId="{48CF23DC-8086-4404-B5CE-7E4F9B290DFD}" srcOrd="5" destOrd="0" presId="urn:microsoft.com/office/officeart/2005/8/layout/hList6"/>
    <dgm:cxn modelId="{02832205-2145-422F-BBE8-862391EA8732}" type="presParOf" srcId="{74FE6C01-A131-4DB6-8A46-6B65C5F17080}" destId="{5B74CB49-B18F-4040-9473-5549597CF529}" srcOrd="6" destOrd="0" presId="urn:microsoft.com/office/officeart/2005/8/layout/hList6"/>
    <dgm:cxn modelId="{F9A62032-67ED-4492-A3C4-C5DFAD5BDFF1}" type="presParOf" srcId="{74FE6C01-A131-4DB6-8A46-6B65C5F17080}" destId="{9FDCA463-534C-473F-B64C-FD4FFAD53D96}" srcOrd="7" destOrd="0" presId="urn:microsoft.com/office/officeart/2005/8/layout/hList6"/>
    <dgm:cxn modelId="{52CA0B9B-A4BB-48C6-A0F6-19C5EE6F77C7}" type="presParOf" srcId="{74FE6C01-A131-4DB6-8A46-6B65C5F17080}" destId="{6E100DDF-1DAC-4849-8407-541544E0B171}" srcOrd="8" destOrd="0" presId="urn:microsoft.com/office/officeart/2005/8/layout/hList6"/>
    <dgm:cxn modelId="{EFF6295E-76E1-41A0-9561-43A0B99EF0F7}" type="presParOf" srcId="{74FE6C01-A131-4DB6-8A46-6B65C5F17080}" destId="{142387F0-85BE-4F9C-8572-4BAFBD5B5754}" srcOrd="9" destOrd="0" presId="urn:microsoft.com/office/officeart/2005/8/layout/hList6"/>
    <dgm:cxn modelId="{0BDC7ECC-F6BE-4947-9A7A-2BA3C4CE0B9F}" type="presParOf" srcId="{74FE6C01-A131-4DB6-8A46-6B65C5F17080}" destId="{E463DF78-C4EE-4708-9FF3-4E3A8DA93C38}"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C5726DF-F52F-4D53-BDD8-F7D5C86ED27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MX"/>
        </a:p>
      </dgm:t>
    </dgm:pt>
    <dgm:pt modelId="{33F7C3F2-4899-403B-A508-EADB6C546C47}">
      <dgm:prSet phldrT="[Texto]"/>
      <dgm:spPr/>
      <dgm:t>
        <a:bodyPr/>
        <a:lstStyle/>
        <a:p>
          <a:r>
            <a:rPr lang="es-MX" b="1" dirty="0"/>
            <a:t>De síntesis</a:t>
          </a:r>
          <a:endParaRPr lang="es-MX" dirty="0"/>
        </a:p>
      </dgm:t>
    </dgm:pt>
    <dgm:pt modelId="{B55E2573-75D0-4D1F-A92C-5D05FF78729D}" type="parTrans" cxnId="{650D07CE-9109-4B00-9A7C-FFBDE13E121C}">
      <dgm:prSet/>
      <dgm:spPr/>
      <dgm:t>
        <a:bodyPr/>
        <a:lstStyle/>
        <a:p>
          <a:endParaRPr lang="es-MX"/>
        </a:p>
      </dgm:t>
    </dgm:pt>
    <dgm:pt modelId="{F41E9753-2A87-4033-81A3-C58A374001B4}" type="sibTrans" cxnId="{650D07CE-9109-4B00-9A7C-FFBDE13E121C}">
      <dgm:prSet/>
      <dgm:spPr/>
      <dgm:t>
        <a:bodyPr/>
        <a:lstStyle/>
        <a:p>
          <a:endParaRPr lang="es-MX"/>
        </a:p>
      </dgm:t>
    </dgm:pt>
    <dgm:pt modelId="{FDD8284A-D6DB-4059-A56B-99CEABA5FA41}">
      <dgm:prSet/>
      <dgm:spPr/>
      <dgm:t>
        <a:bodyPr/>
        <a:lstStyle/>
        <a:p>
          <a:r>
            <a:rPr lang="es-MX" b="1" dirty="0"/>
            <a:t>De anécdota </a:t>
          </a:r>
          <a:endParaRPr lang="es-MX" dirty="0"/>
        </a:p>
      </dgm:t>
    </dgm:pt>
    <dgm:pt modelId="{E8EC42FB-9A13-4DFC-9D26-1C1D1AE8FA39}" type="parTrans" cxnId="{5AA485E5-7F03-407E-BEF9-463027EBAB7C}">
      <dgm:prSet/>
      <dgm:spPr/>
      <dgm:t>
        <a:bodyPr/>
        <a:lstStyle/>
        <a:p>
          <a:endParaRPr lang="es-MX"/>
        </a:p>
      </dgm:t>
    </dgm:pt>
    <dgm:pt modelId="{33AA186F-F004-4917-89AB-A0E8229D2EA6}" type="sibTrans" cxnId="{5AA485E5-7F03-407E-BEF9-463027EBAB7C}">
      <dgm:prSet/>
      <dgm:spPr/>
      <dgm:t>
        <a:bodyPr/>
        <a:lstStyle/>
        <a:p>
          <a:endParaRPr lang="es-MX"/>
        </a:p>
      </dgm:t>
    </dgm:pt>
    <dgm:pt modelId="{8DD416B4-9FCC-4D07-B448-AB55DE344AFA}">
      <dgm:prSet/>
      <dgm:spPr/>
      <dgm:t>
        <a:bodyPr/>
        <a:lstStyle/>
        <a:p>
          <a:r>
            <a:rPr lang="es-MX" b="1" dirty="0"/>
            <a:t>De breves afirmaciones</a:t>
          </a:r>
          <a:endParaRPr lang="es-MX" dirty="0"/>
        </a:p>
      </dgm:t>
    </dgm:pt>
    <dgm:pt modelId="{EC908265-7172-4F65-BDA5-B259CF064E01}" type="parTrans" cxnId="{B184E8D9-F785-4A69-9C0D-B8F8D4A8AB1C}">
      <dgm:prSet/>
      <dgm:spPr/>
      <dgm:t>
        <a:bodyPr/>
        <a:lstStyle/>
        <a:p>
          <a:endParaRPr lang="es-MX"/>
        </a:p>
      </dgm:t>
    </dgm:pt>
    <dgm:pt modelId="{99806F51-927E-417E-A0B8-213851EC8C0C}" type="sibTrans" cxnId="{B184E8D9-F785-4A69-9C0D-B8F8D4A8AB1C}">
      <dgm:prSet/>
      <dgm:spPr/>
      <dgm:t>
        <a:bodyPr/>
        <a:lstStyle/>
        <a:p>
          <a:endParaRPr lang="es-MX"/>
        </a:p>
      </dgm:t>
    </dgm:pt>
    <dgm:pt modelId="{CF65F582-83B3-4205-B480-83E389EA4EEF}">
      <dgm:prSet/>
      <dgm:spPr/>
      <dgm:t>
        <a:bodyPr/>
        <a:lstStyle/>
        <a:p>
          <a:r>
            <a:rPr lang="es-MX" b="1" dirty="0"/>
            <a:t>De cita</a:t>
          </a:r>
          <a:endParaRPr lang="es-MX" dirty="0"/>
        </a:p>
      </dgm:t>
    </dgm:pt>
    <dgm:pt modelId="{4661D609-E729-4464-B0D4-16114246C2A5}" type="parTrans" cxnId="{A9A009F3-4E6D-4E8D-9F6E-39382A57F71F}">
      <dgm:prSet/>
      <dgm:spPr/>
      <dgm:t>
        <a:bodyPr/>
        <a:lstStyle/>
        <a:p>
          <a:endParaRPr lang="es-MX"/>
        </a:p>
      </dgm:t>
    </dgm:pt>
    <dgm:pt modelId="{5454C8AE-775C-48EF-B0BD-C9ECFE13FE1A}" type="sibTrans" cxnId="{A9A009F3-4E6D-4E8D-9F6E-39382A57F71F}">
      <dgm:prSet/>
      <dgm:spPr/>
      <dgm:t>
        <a:bodyPr/>
        <a:lstStyle/>
        <a:p>
          <a:endParaRPr lang="es-MX"/>
        </a:p>
      </dgm:t>
    </dgm:pt>
    <dgm:pt modelId="{5C22EF2D-CA34-410D-AEBD-68BA7365247B}">
      <dgm:prSet/>
      <dgm:spPr/>
      <dgm:t>
        <a:bodyPr/>
        <a:lstStyle/>
        <a:p>
          <a:r>
            <a:rPr lang="es-MX" b="1" dirty="0"/>
            <a:t>De interrogante</a:t>
          </a:r>
          <a:endParaRPr lang="es-MX" dirty="0"/>
        </a:p>
      </dgm:t>
    </dgm:pt>
    <dgm:pt modelId="{CB9BC1A9-D517-4760-8E44-276CB0680EC5}" type="parTrans" cxnId="{D70F6D43-7578-4A34-B00A-6B6BD766C4B1}">
      <dgm:prSet/>
      <dgm:spPr/>
      <dgm:t>
        <a:bodyPr/>
        <a:lstStyle/>
        <a:p>
          <a:endParaRPr lang="es-MX"/>
        </a:p>
      </dgm:t>
    </dgm:pt>
    <dgm:pt modelId="{8760F440-EAEA-496C-BBFE-7D0267959096}" type="sibTrans" cxnId="{D70F6D43-7578-4A34-B00A-6B6BD766C4B1}">
      <dgm:prSet/>
      <dgm:spPr/>
      <dgm:t>
        <a:bodyPr/>
        <a:lstStyle/>
        <a:p>
          <a:endParaRPr lang="es-MX"/>
        </a:p>
      </dgm:t>
    </dgm:pt>
    <dgm:pt modelId="{31B25377-A261-45CA-95A3-38FAE55D1129}">
      <dgm:prSet/>
      <dgm:spPr/>
      <dgm:t>
        <a:bodyPr/>
        <a:lstStyle/>
        <a:p>
          <a:r>
            <a:rPr lang="es-MX" b="1" dirty="0"/>
            <a:t>De analogía</a:t>
          </a:r>
          <a:endParaRPr lang="es-MX" dirty="0"/>
        </a:p>
      </dgm:t>
    </dgm:pt>
    <dgm:pt modelId="{89320673-6D5F-4AE0-A474-816EB9E65F87}" type="parTrans" cxnId="{5B365C5A-9305-49F8-91E8-321668D939B7}">
      <dgm:prSet/>
      <dgm:spPr/>
      <dgm:t>
        <a:bodyPr/>
        <a:lstStyle/>
        <a:p>
          <a:endParaRPr lang="es-MX"/>
        </a:p>
      </dgm:t>
    </dgm:pt>
    <dgm:pt modelId="{C043B20D-67BD-4A7E-B734-CCE51ABF7534}" type="sibTrans" cxnId="{5B365C5A-9305-49F8-91E8-321668D939B7}">
      <dgm:prSet/>
      <dgm:spPr/>
      <dgm:t>
        <a:bodyPr/>
        <a:lstStyle/>
        <a:p>
          <a:endParaRPr lang="es-MX"/>
        </a:p>
      </dgm:t>
    </dgm:pt>
    <dgm:pt modelId="{BAAFC256-3B7E-4716-83B5-47C323985CE8}">
      <dgm:prSet phldrT="[Texto]"/>
      <dgm:spPr/>
      <dgm:t>
        <a:bodyPr/>
        <a:lstStyle/>
        <a:p>
          <a:r>
            <a:rPr lang="es-MX" dirty="0"/>
            <a:t>Breve resumen de las principales ideas del escrito</a:t>
          </a:r>
        </a:p>
      </dgm:t>
    </dgm:pt>
    <dgm:pt modelId="{2130E073-6CF7-404D-80B1-32629BDE622B}" type="parTrans" cxnId="{772975D5-DAEC-46F7-9E30-DC9B84465056}">
      <dgm:prSet/>
      <dgm:spPr/>
      <dgm:t>
        <a:bodyPr/>
        <a:lstStyle/>
        <a:p>
          <a:endParaRPr lang="es-MX"/>
        </a:p>
      </dgm:t>
    </dgm:pt>
    <dgm:pt modelId="{8F521341-E742-48EC-8130-A60B2E06A14F}" type="sibTrans" cxnId="{772975D5-DAEC-46F7-9E30-DC9B84465056}">
      <dgm:prSet/>
      <dgm:spPr/>
      <dgm:t>
        <a:bodyPr/>
        <a:lstStyle/>
        <a:p>
          <a:endParaRPr lang="es-MX"/>
        </a:p>
      </dgm:t>
    </dgm:pt>
    <dgm:pt modelId="{474F5D0F-D368-4E8B-999B-3A82C69127B1}">
      <dgm:prSet/>
      <dgm:spPr/>
      <dgm:t>
        <a:bodyPr/>
        <a:lstStyle/>
        <a:p>
          <a:r>
            <a:rPr lang="es-MX" dirty="0"/>
            <a:t>Recupera el hilo de todo el texto a través de elementos narrativos o visuales que atraen la atención del lector dejándose un buen recuerdo del escrito.</a:t>
          </a:r>
        </a:p>
      </dgm:t>
    </dgm:pt>
    <dgm:pt modelId="{35709C27-DE27-4E0C-8A3B-0110826D24BF}" type="parTrans" cxnId="{27AAAE4F-F4E8-406E-90B8-746280BB53D9}">
      <dgm:prSet/>
      <dgm:spPr/>
      <dgm:t>
        <a:bodyPr/>
        <a:lstStyle/>
        <a:p>
          <a:endParaRPr lang="es-MX"/>
        </a:p>
      </dgm:t>
    </dgm:pt>
    <dgm:pt modelId="{37A04D85-2891-4709-8096-7AE52381FF70}" type="sibTrans" cxnId="{27AAAE4F-F4E8-406E-90B8-746280BB53D9}">
      <dgm:prSet/>
      <dgm:spPr/>
      <dgm:t>
        <a:bodyPr/>
        <a:lstStyle/>
        <a:p>
          <a:endParaRPr lang="es-MX"/>
        </a:p>
      </dgm:t>
    </dgm:pt>
    <dgm:pt modelId="{7B11DFAA-F4C4-4DE2-AD59-AF3353842D85}">
      <dgm:prSet/>
      <dgm:spPr/>
      <dgm:t>
        <a:bodyPr/>
        <a:lstStyle/>
        <a:p>
          <a:r>
            <a:rPr lang="es-MX" dirty="0"/>
            <a:t>Sigue a un período que representa el verdadero final del texto y se plantea como un eco, una resonancia que profundiza en él.</a:t>
          </a:r>
        </a:p>
      </dgm:t>
    </dgm:pt>
    <dgm:pt modelId="{2B63F54A-5ECE-4C27-80E4-65341852F100}" type="parTrans" cxnId="{3E33F2BF-A7F8-4106-858D-D7BE3C1605D6}">
      <dgm:prSet/>
      <dgm:spPr/>
      <dgm:t>
        <a:bodyPr/>
        <a:lstStyle/>
        <a:p>
          <a:endParaRPr lang="es-MX"/>
        </a:p>
      </dgm:t>
    </dgm:pt>
    <dgm:pt modelId="{14ACEF1B-DDE9-44A6-A995-C35AED3095E4}" type="sibTrans" cxnId="{3E33F2BF-A7F8-4106-858D-D7BE3C1605D6}">
      <dgm:prSet/>
      <dgm:spPr/>
      <dgm:t>
        <a:bodyPr/>
        <a:lstStyle/>
        <a:p>
          <a:endParaRPr lang="es-MX"/>
        </a:p>
      </dgm:t>
    </dgm:pt>
    <dgm:pt modelId="{FD86894D-B8D4-4D36-B524-5326DC3693D1}">
      <dgm:prSet/>
      <dgm:spPr/>
      <dgm:t>
        <a:bodyPr/>
        <a:lstStyle/>
        <a:p>
          <a:r>
            <a:rPr lang="es-MX" dirty="0"/>
            <a:t>Se pueden usar cualquier tipo de citas siempre que se adapten al tema tratado.</a:t>
          </a:r>
        </a:p>
      </dgm:t>
    </dgm:pt>
    <dgm:pt modelId="{BFB36450-1E08-4FFA-A99B-C7E848BDE2B0}" type="parTrans" cxnId="{F7B12D4A-4029-480D-8827-54DCC4A35804}">
      <dgm:prSet/>
      <dgm:spPr/>
      <dgm:t>
        <a:bodyPr/>
        <a:lstStyle/>
        <a:p>
          <a:endParaRPr lang="es-MX"/>
        </a:p>
      </dgm:t>
    </dgm:pt>
    <dgm:pt modelId="{649B459A-41C7-4B04-AAC2-6226D81938EC}" type="sibTrans" cxnId="{F7B12D4A-4029-480D-8827-54DCC4A35804}">
      <dgm:prSet/>
      <dgm:spPr/>
      <dgm:t>
        <a:bodyPr/>
        <a:lstStyle/>
        <a:p>
          <a:endParaRPr lang="es-MX"/>
        </a:p>
      </dgm:t>
    </dgm:pt>
    <dgm:pt modelId="{5FB8FF96-7DCC-45C5-AC0A-9BDB69E84D59}">
      <dgm:prSet/>
      <dgm:spPr/>
      <dgm:t>
        <a:bodyPr/>
        <a:lstStyle/>
        <a:p>
          <a:r>
            <a:rPr lang="es-MX" dirty="0"/>
            <a:t>Plantea al final del escrito las cuestiones no resueltas, los problemas abiertos a las hipótesis del futuro.</a:t>
          </a:r>
        </a:p>
      </dgm:t>
    </dgm:pt>
    <dgm:pt modelId="{A6FE6D6F-F309-47C4-866B-2B557901D5D0}" type="parTrans" cxnId="{EE3EF171-BFFE-43D2-8567-0BFC15A8FF88}">
      <dgm:prSet/>
      <dgm:spPr/>
      <dgm:t>
        <a:bodyPr/>
        <a:lstStyle/>
        <a:p>
          <a:endParaRPr lang="es-MX"/>
        </a:p>
      </dgm:t>
    </dgm:pt>
    <dgm:pt modelId="{15465E24-55A1-42E1-A711-A00E425ADFBC}" type="sibTrans" cxnId="{EE3EF171-BFFE-43D2-8567-0BFC15A8FF88}">
      <dgm:prSet/>
      <dgm:spPr/>
      <dgm:t>
        <a:bodyPr/>
        <a:lstStyle/>
        <a:p>
          <a:endParaRPr lang="es-MX"/>
        </a:p>
      </dgm:t>
    </dgm:pt>
    <dgm:pt modelId="{0183C79A-88E5-4C93-97C1-1FC3A01F6E93}">
      <dgm:prSet/>
      <dgm:spPr/>
      <dgm:t>
        <a:bodyPr/>
        <a:lstStyle/>
        <a:p>
          <a:r>
            <a:rPr lang="es-MX" dirty="0"/>
            <a:t>Establece una comparación entre el tema escrito y otra situación, explica el problema aprovechando un contexto similar que sea capaz de atraer la atención inicial del lector.</a:t>
          </a:r>
        </a:p>
      </dgm:t>
    </dgm:pt>
    <dgm:pt modelId="{A6E91119-5753-448A-A7DD-F828A4068BCC}" type="parTrans" cxnId="{9C226F58-A917-4A3C-B145-44587A527739}">
      <dgm:prSet/>
      <dgm:spPr/>
      <dgm:t>
        <a:bodyPr/>
        <a:lstStyle/>
        <a:p>
          <a:endParaRPr lang="es-MX"/>
        </a:p>
      </dgm:t>
    </dgm:pt>
    <dgm:pt modelId="{BCA6DD2C-715F-4772-9FDC-D22C49439B9C}" type="sibTrans" cxnId="{9C226F58-A917-4A3C-B145-44587A527739}">
      <dgm:prSet/>
      <dgm:spPr/>
      <dgm:t>
        <a:bodyPr/>
        <a:lstStyle/>
        <a:p>
          <a:endParaRPr lang="es-MX"/>
        </a:p>
      </dgm:t>
    </dgm:pt>
    <dgm:pt modelId="{0DC44266-CE98-4826-9321-BEAC38DA0D50}" type="pres">
      <dgm:prSet presAssocID="{BC5726DF-F52F-4D53-BDD8-F7D5C86ED277}" presName="Name0" presStyleCnt="0">
        <dgm:presLayoutVars>
          <dgm:dir/>
          <dgm:animLvl val="lvl"/>
          <dgm:resizeHandles val="exact"/>
        </dgm:presLayoutVars>
      </dgm:prSet>
      <dgm:spPr/>
    </dgm:pt>
    <dgm:pt modelId="{03FB5759-13D8-4CFB-8C6B-DEEBEB1BF041}" type="pres">
      <dgm:prSet presAssocID="{33F7C3F2-4899-403B-A508-EADB6C546C47}" presName="linNode" presStyleCnt="0"/>
      <dgm:spPr/>
    </dgm:pt>
    <dgm:pt modelId="{C5F1B7DC-D603-4BEF-94DA-DEE526D4DDAF}" type="pres">
      <dgm:prSet presAssocID="{33F7C3F2-4899-403B-A508-EADB6C546C47}" presName="parentText" presStyleLbl="node1" presStyleIdx="0" presStyleCnt="6">
        <dgm:presLayoutVars>
          <dgm:chMax val="1"/>
          <dgm:bulletEnabled val="1"/>
        </dgm:presLayoutVars>
      </dgm:prSet>
      <dgm:spPr/>
    </dgm:pt>
    <dgm:pt modelId="{B33A03B7-4BCA-43DA-B619-BC7E98BA68FE}" type="pres">
      <dgm:prSet presAssocID="{33F7C3F2-4899-403B-A508-EADB6C546C47}" presName="descendantText" presStyleLbl="alignAccFollowNode1" presStyleIdx="0" presStyleCnt="6">
        <dgm:presLayoutVars>
          <dgm:bulletEnabled val="1"/>
        </dgm:presLayoutVars>
      </dgm:prSet>
      <dgm:spPr/>
    </dgm:pt>
    <dgm:pt modelId="{91A9A098-41AE-44E6-BB8C-3F60CD974C3F}" type="pres">
      <dgm:prSet presAssocID="{F41E9753-2A87-4033-81A3-C58A374001B4}" presName="sp" presStyleCnt="0"/>
      <dgm:spPr/>
    </dgm:pt>
    <dgm:pt modelId="{B3B23E9B-2820-49DC-A485-4D81DD9D9869}" type="pres">
      <dgm:prSet presAssocID="{FDD8284A-D6DB-4059-A56B-99CEABA5FA41}" presName="linNode" presStyleCnt="0"/>
      <dgm:spPr/>
    </dgm:pt>
    <dgm:pt modelId="{8956DFED-2713-4EC4-BEE4-A57E6318252D}" type="pres">
      <dgm:prSet presAssocID="{FDD8284A-D6DB-4059-A56B-99CEABA5FA41}" presName="parentText" presStyleLbl="node1" presStyleIdx="1" presStyleCnt="6">
        <dgm:presLayoutVars>
          <dgm:chMax val="1"/>
          <dgm:bulletEnabled val="1"/>
        </dgm:presLayoutVars>
      </dgm:prSet>
      <dgm:spPr/>
    </dgm:pt>
    <dgm:pt modelId="{5FE6EBB5-9FAA-49C3-BABA-4A34F8A2140A}" type="pres">
      <dgm:prSet presAssocID="{FDD8284A-D6DB-4059-A56B-99CEABA5FA41}" presName="descendantText" presStyleLbl="alignAccFollowNode1" presStyleIdx="1" presStyleCnt="6">
        <dgm:presLayoutVars>
          <dgm:bulletEnabled val="1"/>
        </dgm:presLayoutVars>
      </dgm:prSet>
      <dgm:spPr/>
    </dgm:pt>
    <dgm:pt modelId="{127571DD-C03A-43CF-B141-7A3A03713BE9}" type="pres">
      <dgm:prSet presAssocID="{33AA186F-F004-4917-89AB-A0E8229D2EA6}" presName="sp" presStyleCnt="0"/>
      <dgm:spPr/>
    </dgm:pt>
    <dgm:pt modelId="{30215984-0B10-4250-B893-4FEA9F9EC09E}" type="pres">
      <dgm:prSet presAssocID="{8DD416B4-9FCC-4D07-B448-AB55DE344AFA}" presName="linNode" presStyleCnt="0"/>
      <dgm:spPr/>
    </dgm:pt>
    <dgm:pt modelId="{5702E4C6-324D-4E9F-B7CE-20C2BD9A5418}" type="pres">
      <dgm:prSet presAssocID="{8DD416B4-9FCC-4D07-B448-AB55DE344AFA}" presName="parentText" presStyleLbl="node1" presStyleIdx="2" presStyleCnt="6">
        <dgm:presLayoutVars>
          <dgm:chMax val="1"/>
          <dgm:bulletEnabled val="1"/>
        </dgm:presLayoutVars>
      </dgm:prSet>
      <dgm:spPr/>
    </dgm:pt>
    <dgm:pt modelId="{A0FDA432-CAC7-4FDF-AF9F-D61C7B604B64}" type="pres">
      <dgm:prSet presAssocID="{8DD416B4-9FCC-4D07-B448-AB55DE344AFA}" presName="descendantText" presStyleLbl="alignAccFollowNode1" presStyleIdx="2" presStyleCnt="6">
        <dgm:presLayoutVars>
          <dgm:bulletEnabled val="1"/>
        </dgm:presLayoutVars>
      </dgm:prSet>
      <dgm:spPr/>
    </dgm:pt>
    <dgm:pt modelId="{459EECB6-D8E2-4C90-8E44-E1965751AA94}" type="pres">
      <dgm:prSet presAssocID="{99806F51-927E-417E-A0B8-213851EC8C0C}" presName="sp" presStyleCnt="0"/>
      <dgm:spPr/>
    </dgm:pt>
    <dgm:pt modelId="{F504578B-1AE5-4FB0-BF95-B2E75F1D5745}" type="pres">
      <dgm:prSet presAssocID="{CF65F582-83B3-4205-B480-83E389EA4EEF}" presName="linNode" presStyleCnt="0"/>
      <dgm:spPr/>
    </dgm:pt>
    <dgm:pt modelId="{B5187A90-46E0-43B0-8E09-D5F4B3776F67}" type="pres">
      <dgm:prSet presAssocID="{CF65F582-83B3-4205-B480-83E389EA4EEF}" presName="parentText" presStyleLbl="node1" presStyleIdx="3" presStyleCnt="6">
        <dgm:presLayoutVars>
          <dgm:chMax val="1"/>
          <dgm:bulletEnabled val="1"/>
        </dgm:presLayoutVars>
      </dgm:prSet>
      <dgm:spPr/>
    </dgm:pt>
    <dgm:pt modelId="{D781C26B-4F49-4F4E-8ECF-BBC27387B40C}" type="pres">
      <dgm:prSet presAssocID="{CF65F582-83B3-4205-B480-83E389EA4EEF}" presName="descendantText" presStyleLbl="alignAccFollowNode1" presStyleIdx="3" presStyleCnt="6">
        <dgm:presLayoutVars>
          <dgm:bulletEnabled val="1"/>
        </dgm:presLayoutVars>
      </dgm:prSet>
      <dgm:spPr/>
    </dgm:pt>
    <dgm:pt modelId="{FE3E2DCD-C615-44AC-9426-E723486AB46C}" type="pres">
      <dgm:prSet presAssocID="{5454C8AE-775C-48EF-B0BD-C9ECFE13FE1A}" presName="sp" presStyleCnt="0"/>
      <dgm:spPr/>
    </dgm:pt>
    <dgm:pt modelId="{5A128B3A-449E-45A0-93A8-BEB37E0A1365}" type="pres">
      <dgm:prSet presAssocID="{5C22EF2D-CA34-410D-AEBD-68BA7365247B}" presName="linNode" presStyleCnt="0"/>
      <dgm:spPr/>
    </dgm:pt>
    <dgm:pt modelId="{2174EC2A-A670-43CD-8D25-FDD01B752C9A}" type="pres">
      <dgm:prSet presAssocID="{5C22EF2D-CA34-410D-AEBD-68BA7365247B}" presName="parentText" presStyleLbl="node1" presStyleIdx="4" presStyleCnt="6">
        <dgm:presLayoutVars>
          <dgm:chMax val="1"/>
          <dgm:bulletEnabled val="1"/>
        </dgm:presLayoutVars>
      </dgm:prSet>
      <dgm:spPr/>
    </dgm:pt>
    <dgm:pt modelId="{767AC577-CA61-4B12-B7FD-06FA02CD0E43}" type="pres">
      <dgm:prSet presAssocID="{5C22EF2D-CA34-410D-AEBD-68BA7365247B}" presName="descendantText" presStyleLbl="alignAccFollowNode1" presStyleIdx="4" presStyleCnt="6">
        <dgm:presLayoutVars>
          <dgm:bulletEnabled val="1"/>
        </dgm:presLayoutVars>
      </dgm:prSet>
      <dgm:spPr/>
    </dgm:pt>
    <dgm:pt modelId="{54426BB6-02F7-470B-B2B1-25C3D4390330}" type="pres">
      <dgm:prSet presAssocID="{8760F440-EAEA-496C-BBFE-7D0267959096}" presName="sp" presStyleCnt="0"/>
      <dgm:spPr/>
    </dgm:pt>
    <dgm:pt modelId="{17C8ACE2-D0C7-4712-926C-A62011B04A98}" type="pres">
      <dgm:prSet presAssocID="{31B25377-A261-45CA-95A3-38FAE55D1129}" presName="linNode" presStyleCnt="0"/>
      <dgm:spPr/>
    </dgm:pt>
    <dgm:pt modelId="{C5C2FB5D-07FD-423F-AA2C-0A91F349D6F8}" type="pres">
      <dgm:prSet presAssocID="{31B25377-A261-45CA-95A3-38FAE55D1129}" presName="parentText" presStyleLbl="node1" presStyleIdx="5" presStyleCnt="6">
        <dgm:presLayoutVars>
          <dgm:chMax val="1"/>
          <dgm:bulletEnabled val="1"/>
        </dgm:presLayoutVars>
      </dgm:prSet>
      <dgm:spPr/>
    </dgm:pt>
    <dgm:pt modelId="{ED42D77A-47C1-425C-AF4C-97E716253808}" type="pres">
      <dgm:prSet presAssocID="{31B25377-A261-45CA-95A3-38FAE55D1129}" presName="descendantText" presStyleLbl="alignAccFollowNode1" presStyleIdx="5" presStyleCnt="6">
        <dgm:presLayoutVars>
          <dgm:bulletEnabled val="1"/>
        </dgm:presLayoutVars>
      </dgm:prSet>
      <dgm:spPr/>
    </dgm:pt>
  </dgm:ptLst>
  <dgm:cxnLst>
    <dgm:cxn modelId="{87E70914-E9A6-42E1-BE87-683D7881CABA}" type="presOf" srcId="{BAAFC256-3B7E-4716-83B5-47C323985CE8}" destId="{B33A03B7-4BCA-43DA-B619-BC7E98BA68FE}" srcOrd="0" destOrd="0" presId="urn:microsoft.com/office/officeart/2005/8/layout/vList5"/>
    <dgm:cxn modelId="{B6BB3914-77F7-4026-A033-656A840DC713}" type="presOf" srcId="{8DD416B4-9FCC-4D07-B448-AB55DE344AFA}" destId="{5702E4C6-324D-4E9F-B7CE-20C2BD9A5418}" srcOrd="0" destOrd="0" presId="urn:microsoft.com/office/officeart/2005/8/layout/vList5"/>
    <dgm:cxn modelId="{D70F6D43-7578-4A34-B00A-6B6BD766C4B1}" srcId="{BC5726DF-F52F-4D53-BDD8-F7D5C86ED277}" destId="{5C22EF2D-CA34-410D-AEBD-68BA7365247B}" srcOrd="4" destOrd="0" parTransId="{CB9BC1A9-D517-4760-8E44-276CB0680EC5}" sibTransId="{8760F440-EAEA-496C-BBFE-7D0267959096}"/>
    <dgm:cxn modelId="{F7B12D4A-4029-480D-8827-54DCC4A35804}" srcId="{CF65F582-83B3-4205-B480-83E389EA4EEF}" destId="{FD86894D-B8D4-4D36-B524-5326DC3693D1}" srcOrd="0" destOrd="0" parTransId="{BFB36450-1E08-4FFA-A99B-C7E848BDE2B0}" sibTransId="{649B459A-41C7-4B04-AAC2-6226D81938EC}"/>
    <dgm:cxn modelId="{27AAAE4F-F4E8-406E-90B8-746280BB53D9}" srcId="{FDD8284A-D6DB-4059-A56B-99CEABA5FA41}" destId="{474F5D0F-D368-4E8B-999B-3A82C69127B1}" srcOrd="0" destOrd="0" parTransId="{35709C27-DE27-4E0C-8A3B-0110826D24BF}" sibTransId="{37A04D85-2891-4709-8096-7AE52381FF70}"/>
    <dgm:cxn modelId="{9C226F58-A917-4A3C-B145-44587A527739}" srcId="{31B25377-A261-45CA-95A3-38FAE55D1129}" destId="{0183C79A-88E5-4C93-97C1-1FC3A01F6E93}" srcOrd="0" destOrd="0" parTransId="{A6E91119-5753-448A-A7DD-F828A4068BCC}" sibTransId="{BCA6DD2C-715F-4772-9FDC-D22C49439B9C}"/>
    <dgm:cxn modelId="{ED561D5A-1F79-4F95-80ED-771358345FCF}" type="presOf" srcId="{BC5726DF-F52F-4D53-BDD8-F7D5C86ED277}" destId="{0DC44266-CE98-4826-9321-BEAC38DA0D50}" srcOrd="0" destOrd="0" presId="urn:microsoft.com/office/officeart/2005/8/layout/vList5"/>
    <dgm:cxn modelId="{5B365C5A-9305-49F8-91E8-321668D939B7}" srcId="{BC5726DF-F52F-4D53-BDD8-F7D5C86ED277}" destId="{31B25377-A261-45CA-95A3-38FAE55D1129}" srcOrd="5" destOrd="0" parTransId="{89320673-6D5F-4AE0-A474-816EB9E65F87}" sibTransId="{C043B20D-67BD-4A7E-B734-CCE51ABF7534}"/>
    <dgm:cxn modelId="{05C81562-6040-41DA-83BE-168B658F92ED}" type="presOf" srcId="{FDD8284A-D6DB-4059-A56B-99CEABA5FA41}" destId="{8956DFED-2713-4EC4-BEE4-A57E6318252D}" srcOrd="0" destOrd="0" presId="urn:microsoft.com/office/officeart/2005/8/layout/vList5"/>
    <dgm:cxn modelId="{711B926A-28ED-4784-8E84-2388564B76DB}" type="presOf" srcId="{474F5D0F-D368-4E8B-999B-3A82C69127B1}" destId="{5FE6EBB5-9FAA-49C3-BABA-4A34F8A2140A}" srcOrd="0" destOrd="0" presId="urn:microsoft.com/office/officeart/2005/8/layout/vList5"/>
    <dgm:cxn modelId="{EE3EF171-BFFE-43D2-8567-0BFC15A8FF88}" srcId="{5C22EF2D-CA34-410D-AEBD-68BA7365247B}" destId="{5FB8FF96-7DCC-45C5-AC0A-9BDB69E84D59}" srcOrd="0" destOrd="0" parTransId="{A6FE6D6F-F309-47C4-866B-2B557901D5D0}" sibTransId="{15465E24-55A1-42E1-A711-A00E425ADFBC}"/>
    <dgm:cxn modelId="{234B477E-3B77-4B7E-9E16-54AB52176B77}" type="presOf" srcId="{5C22EF2D-CA34-410D-AEBD-68BA7365247B}" destId="{2174EC2A-A670-43CD-8D25-FDD01B752C9A}" srcOrd="0" destOrd="0" presId="urn:microsoft.com/office/officeart/2005/8/layout/vList5"/>
    <dgm:cxn modelId="{69EE5191-5A10-4F7D-A15D-3193B48CD53A}" type="presOf" srcId="{31B25377-A261-45CA-95A3-38FAE55D1129}" destId="{C5C2FB5D-07FD-423F-AA2C-0A91F349D6F8}" srcOrd="0" destOrd="0" presId="urn:microsoft.com/office/officeart/2005/8/layout/vList5"/>
    <dgm:cxn modelId="{35BEC29D-BD00-4ECF-97F1-5928BA0BBCB5}" type="presOf" srcId="{FD86894D-B8D4-4D36-B524-5326DC3693D1}" destId="{D781C26B-4F49-4F4E-8ECF-BBC27387B40C}" srcOrd="0" destOrd="0" presId="urn:microsoft.com/office/officeart/2005/8/layout/vList5"/>
    <dgm:cxn modelId="{6A2EC1B4-B3B4-4240-ABEE-A73B4FA7001B}" type="presOf" srcId="{7B11DFAA-F4C4-4DE2-AD59-AF3353842D85}" destId="{A0FDA432-CAC7-4FDF-AF9F-D61C7B604B64}" srcOrd="0" destOrd="0" presId="urn:microsoft.com/office/officeart/2005/8/layout/vList5"/>
    <dgm:cxn modelId="{3E33F2BF-A7F8-4106-858D-D7BE3C1605D6}" srcId="{8DD416B4-9FCC-4D07-B448-AB55DE344AFA}" destId="{7B11DFAA-F4C4-4DE2-AD59-AF3353842D85}" srcOrd="0" destOrd="0" parTransId="{2B63F54A-5ECE-4C27-80E4-65341852F100}" sibTransId="{14ACEF1B-DDE9-44A6-A995-C35AED3095E4}"/>
    <dgm:cxn modelId="{683283C4-E9A1-427D-94E4-BEBAB0FBD349}" type="presOf" srcId="{5FB8FF96-7DCC-45C5-AC0A-9BDB69E84D59}" destId="{767AC577-CA61-4B12-B7FD-06FA02CD0E43}" srcOrd="0" destOrd="0" presId="urn:microsoft.com/office/officeart/2005/8/layout/vList5"/>
    <dgm:cxn modelId="{DACFD3C8-862A-480F-93C6-DB5DCB2F8789}" type="presOf" srcId="{CF65F582-83B3-4205-B480-83E389EA4EEF}" destId="{B5187A90-46E0-43B0-8E09-D5F4B3776F67}" srcOrd="0" destOrd="0" presId="urn:microsoft.com/office/officeart/2005/8/layout/vList5"/>
    <dgm:cxn modelId="{650D07CE-9109-4B00-9A7C-FFBDE13E121C}" srcId="{BC5726DF-F52F-4D53-BDD8-F7D5C86ED277}" destId="{33F7C3F2-4899-403B-A508-EADB6C546C47}" srcOrd="0" destOrd="0" parTransId="{B55E2573-75D0-4D1F-A92C-5D05FF78729D}" sibTransId="{F41E9753-2A87-4033-81A3-C58A374001B4}"/>
    <dgm:cxn modelId="{772975D5-DAEC-46F7-9E30-DC9B84465056}" srcId="{33F7C3F2-4899-403B-A508-EADB6C546C47}" destId="{BAAFC256-3B7E-4716-83B5-47C323985CE8}" srcOrd="0" destOrd="0" parTransId="{2130E073-6CF7-404D-80B1-32629BDE622B}" sibTransId="{8F521341-E742-48EC-8130-A60B2E06A14F}"/>
    <dgm:cxn modelId="{2CE7BDD7-AF4E-4061-87D1-6AB6B3D4EEC7}" type="presOf" srcId="{0183C79A-88E5-4C93-97C1-1FC3A01F6E93}" destId="{ED42D77A-47C1-425C-AF4C-97E716253808}" srcOrd="0" destOrd="0" presId="urn:microsoft.com/office/officeart/2005/8/layout/vList5"/>
    <dgm:cxn modelId="{B184E8D9-F785-4A69-9C0D-B8F8D4A8AB1C}" srcId="{BC5726DF-F52F-4D53-BDD8-F7D5C86ED277}" destId="{8DD416B4-9FCC-4D07-B448-AB55DE344AFA}" srcOrd="2" destOrd="0" parTransId="{EC908265-7172-4F65-BDA5-B259CF064E01}" sibTransId="{99806F51-927E-417E-A0B8-213851EC8C0C}"/>
    <dgm:cxn modelId="{5AA485E5-7F03-407E-BEF9-463027EBAB7C}" srcId="{BC5726DF-F52F-4D53-BDD8-F7D5C86ED277}" destId="{FDD8284A-D6DB-4059-A56B-99CEABA5FA41}" srcOrd="1" destOrd="0" parTransId="{E8EC42FB-9A13-4DFC-9D26-1C1D1AE8FA39}" sibTransId="{33AA186F-F004-4917-89AB-A0E8229D2EA6}"/>
    <dgm:cxn modelId="{DD9A8EE7-D407-42A1-96C3-4D4F37A612CC}" type="presOf" srcId="{33F7C3F2-4899-403B-A508-EADB6C546C47}" destId="{C5F1B7DC-D603-4BEF-94DA-DEE526D4DDAF}" srcOrd="0" destOrd="0" presId="urn:microsoft.com/office/officeart/2005/8/layout/vList5"/>
    <dgm:cxn modelId="{A9A009F3-4E6D-4E8D-9F6E-39382A57F71F}" srcId="{BC5726DF-F52F-4D53-BDD8-F7D5C86ED277}" destId="{CF65F582-83B3-4205-B480-83E389EA4EEF}" srcOrd="3" destOrd="0" parTransId="{4661D609-E729-4464-B0D4-16114246C2A5}" sibTransId="{5454C8AE-775C-48EF-B0BD-C9ECFE13FE1A}"/>
    <dgm:cxn modelId="{5DBEF9CB-EBA7-4AA1-A7A7-0A5F71D4D485}" type="presParOf" srcId="{0DC44266-CE98-4826-9321-BEAC38DA0D50}" destId="{03FB5759-13D8-4CFB-8C6B-DEEBEB1BF041}" srcOrd="0" destOrd="0" presId="urn:microsoft.com/office/officeart/2005/8/layout/vList5"/>
    <dgm:cxn modelId="{92A3A9B6-30F7-4F0A-9507-FF8D773E2D04}" type="presParOf" srcId="{03FB5759-13D8-4CFB-8C6B-DEEBEB1BF041}" destId="{C5F1B7DC-D603-4BEF-94DA-DEE526D4DDAF}" srcOrd="0" destOrd="0" presId="urn:microsoft.com/office/officeart/2005/8/layout/vList5"/>
    <dgm:cxn modelId="{F5EFAFA6-2D21-4A35-9244-47FF364F6F2A}" type="presParOf" srcId="{03FB5759-13D8-4CFB-8C6B-DEEBEB1BF041}" destId="{B33A03B7-4BCA-43DA-B619-BC7E98BA68FE}" srcOrd="1" destOrd="0" presId="urn:microsoft.com/office/officeart/2005/8/layout/vList5"/>
    <dgm:cxn modelId="{6B9FE551-5909-43DD-9F13-A74431DEE9B8}" type="presParOf" srcId="{0DC44266-CE98-4826-9321-BEAC38DA0D50}" destId="{91A9A098-41AE-44E6-BB8C-3F60CD974C3F}" srcOrd="1" destOrd="0" presId="urn:microsoft.com/office/officeart/2005/8/layout/vList5"/>
    <dgm:cxn modelId="{5D568AFF-EDD7-417B-82C2-F19406252EC2}" type="presParOf" srcId="{0DC44266-CE98-4826-9321-BEAC38DA0D50}" destId="{B3B23E9B-2820-49DC-A485-4D81DD9D9869}" srcOrd="2" destOrd="0" presId="urn:microsoft.com/office/officeart/2005/8/layout/vList5"/>
    <dgm:cxn modelId="{A43C080F-904C-46AF-9557-7D43DAD67C83}" type="presParOf" srcId="{B3B23E9B-2820-49DC-A485-4D81DD9D9869}" destId="{8956DFED-2713-4EC4-BEE4-A57E6318252D}" srcOrd="0" destOrd="0" presId="urn:microsoft.com/office/officeart/2005/8/layout/vList5"/>
    <dgm:cxn modelId="{A2813485-7782-4015-AC04-F1E69BACDB25}" type="presParOf" srcId="{B3B23E9B-2820-49DC-A485-4D81DD9D9869}" destId="{5FE6EBB5-9FAA-49C3-BABA-4A34F8A2140A}" srcOrd="1" destOrd="0" presId="urn:microsoft.com/office/officeart/2005/8/layout/vList5"/>
    <dgm:cxn modelId="{3391B0A6-5FD9-4A6B-87E0-9495C65A7F0E}" type="presParOf" srcId="{0DC44266-CE98-4826-9321-BEAC38DA0D50}" destId="{127571DD-C03A-43CF-B141-7A3A03713BE9}" srcOrd="3" destOrd="0" presId="urn:microsoft.com/office/officeart/2005/8/layout/vList5"/>
    <dgm:cxn modelId="{9780FF7E-739E-42C2-AC64-DBB714F9E62A}" type="presParOf" srcId="{0DC44266-CE98-4826-9321-BEAC38DA0D50}" destId="{30215984-0B10-4250-B893-4FEA9F9EC09E}" srcOrd="4" destOrd="0" presId="urn:microsoft.com/office/officeart/2005/8/layout/vList5"/>
    <dgm:cxn modelId="{B019B731-6C52-4326-BD3A-9362A1B88B11}" type="presParOf" srcId="{30215984-0B10-4250-B893-4FEA9F9EC09E}" destId="{5702E4C6-324D-4E9F-B7CE-20C2BD9A5418}" srcOrd="0" destOrd="0" presId="urn:microsoft.com/office/officeart/2005/8/layout/vList5"/>
    <dgm:cxn modelId="{7B9B6312-DB27-4429-AF01-7E3C4B9D8A24}" type="presParOf" srcId="{30215984-0B10-4250-B893-4FEA9F9EC09E}" destId="{A0FDA432-CAC7-4FDF-AF9F-D61C7B604B64}" srcOrd="1" destOrd="0" presId="urn:microsoft.com/office/officeart/2005/8/layout/vList5"/>
    <dgm:cxn modelId="{6FEB0585-1C6C-4F05-BA09-D1C249191C49}" type="presParOf" srcId="{0DC44266-CE98-4826-9321-BEAC38DA0D50}" destId="{459EECB6-D8E2-4C90-8E44-E1965751AA94}" srcOrd="5" destOrd="0" presId="urn:microsoft.com/office/officeart/2005/8/layout/vList5"/>
    <dgm:cxn modelId="{F3DE1FCA-9C5A-4973-8867-B95E2AB460AD}" type="presParOf" srcId="{0DC44266-CE98-4826-9321-BEAC38DA0D50}" destId="{F504578B-1AE5-4FB0-BF95-B2E75F1D5745}" srcOrd="6" destOrd="0" presId="urn:microsoft.com/office/officeart/2005/8/layout/vList5"/>
    <dgm:cxn modelId="{C0DE799F-311E-4D69-A418-D0C463687458}" type="presParOf" srcId="{F504578B-1AE5-4FB0-BF95-B2E75F1D5745}" destId="{B5187A90-46E0-43B0-8E09-D5F4B3776F67}" srcOrd="0" destOrd="0" presId="urn:microsoft.com/office/officeart/2005/8/layout/vList5"/>
    <dgm:cxn modelId="{BFF66192-AE48-4450-8A91-12705CFC153A}" type="presParOf" srcId="{F504578B-1AE5-4FB0-BF95-B2E75F1D5745}" destId="{D781C26B-4F49-4F4E-8ECF-BBC27387B40C}" srcOrd="1" destOrd="0" presId="urn:microsoft.com/office/officeart/2005/8/layout/vList5"/>
    <dgm:cxn modelId="{E136C523-6883-4B64-B066-C40D88E9CC8B}" type="presParOf" srcId="{0DC44266-CE98-4826-9321-BEAC38DA0D50}" destId="{FE3E2DCD-C615-44AC-9426-E723486AB46C}" srcOrd="7" destOrd="0" presId="urn:microsoft.com/office/officeart/2005/8/layout/vList5"/>
    <dgm:cxn modelId="{6FEF0409-662E-4FDA-BCEA-A31075FF81AF}" type="presParOf" srcId="{0DC44266-CE98-4826-9321-BEAC38DA0D50}" destId="{5A128B3A-449E-45A0-93A8-BEB37E0A1365}" srcOrd="8" destOrd="0" presId="urn:microsoft.com/office/officeart/2005/8/layout/vList5"/>
    <dgm:cxn modelId="{B317461E-2C27-4A99-85F8-B224E944AF19}" type="presParOf" srcId="{5A128B3A-449E-45A0-93A8-BEB37E0A1365}" destId="{2174EC2A-A670-43CD-8D25-FDD01B752C9A}" srcOrd="0" destOrd="0" presId="urn:microsoft.com/office/officeart/2005/8/layout/vList5"/>
    <dgm:cxn modelId="{AF0B4824-F52E-44A2-8A29-ED98488240D7}" type="presParOf" srcId="{5A128B3A-449E-45A0-93A8-BEB37E0A1365}" destId="{767AC577-CA61-4B12-B7FD-06FA02CD0E43}" srcOrd="1" destOrd="0" presId="urn:microsoft.com/office/officeart/2005/8/layout/vList5"/>
    <dgm:cxn modelId="{3F14BC52-FB55-48DB-9D38-46B8FF76B0A2}" type="presParOf" srcId="{0DC44266-CE98-4826-9321-BEAC38DA0D50}" destId="{54426BB6-02F7-470B-B2B1-25C3D4390330}" srcOrd="9" destOrd="0" presId="urn:microsoft.com/office/officeart/2005/8/layout/vList5"/>
    <dgm:cxn modelId="{81FF89D5-90AD-4CFB-B6C4-6B9902F68353}" type="presParOf" srcId="{0DC44266-CE98-4826-9321-BEAC38DA0D50}" destId="{17C8ACE2-D0C7-4712-926C-A62011B04A98}" srcOrd="10" destOrd="0" presId="urn:microsoft.com/office/officeart/2005/8/layout/vList5"/>
    <dgm:cxn modelId="{F2185308-E3F7-448B-A7FB-7CD11556212F}" type="presParOf" srcId="{17C8ACE2-D0C7-4712-926C-A62011B04A98}" destId="{C5C2FB5D-07FD-423F-AA2C-0A91F349D6F8}" srcOrd="0" destOrd="0" presId="urn:microsoft.com/office/officeart/2005/8/layout/vList5"/>
    <dgm:cxn modelId="{42BD9CA8-AA94-43F6-8EAB-F9668307BF02}" type="presParOf" srcId="{17C8ACE2-D0C7-4712-926C-A62011B04A98}" destId="{ED42D77A-47C1-425C-AF4C-97E71625380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0771387-C22D-4113-9420-B6CCF52C3698}" type="doc">
      <dgm:prSet loTypeId="urn:microsoft.com/office/officeart/2011/layout/InterconnectedBlockProcess" loCatId="process" qsTypeId="urn:microsoft.com/office/officeart/2005/8/quickstyle/simple1" qsCatId="simple" csTypeId="urn:microsoft.com/office/officeart/2005/8/colors/colorful1" csCatId="colorful" phldr="1"/>
      <dgm:spPr/>
      <dgm:t>
        <a:bodyPr/>
        <a:lstStyle/>
        <a:p>
          <a:endParaRPr lang="es-MX"/>
        </a:p>
      </dgm:t>
    </dgm:pt>
    <dgm:pt modelId="{E99E22EF-414A-4713-96F7-CFC5DC74ECDC}">
      <dgm:prSet/>
      <dgm:spPr/>
      <dgm:t>
        <a:bodyPr/>
        <a:lstStyle/>
        <a:p>
          <a:pPr rtl="0"/>
          <a:r>
            <a:rPr lang="es-MX" b="1" dirty="0"/>
            <a:t>Descripción.</a:t>
          </a:r>
        </a:p>
      </dgm:t>
    </dgm:pt>
    <dgm:pt modelId="{7A5AA62D-87EF-4A45-A1A7-F229FEE62EFB}" type="parTrans" cxnId="{5A30D2D4-ADE8-4D63-A6CA-E7079D65CB12}">
      <dgm:prSet/>
      <dgm:spPr/>
      <dgm:t>
        <a:bodyPr/>
        <a:lstStyle/>
        <a:p>
          <a:endParaRPr lang="es-MX"/>
        </a:p>
      </dgm:t>
    </dgm:pt>
    <dgm:pt modelId="{7A62317A-C87F-4424-8C5F-3289B412FC29}" type="sibTrans" cxnId="{5A30D2D4-ADE8-4D63-A6CA-E7079D65CB12}">
      <dgm:prSet/>
      <dgm:spPr/>
      <dgm:t>
        <a:bodyPr/>
        <a:lstStyle/>
        <a:p>
          <a:endParaRPr lang="es-MX"/>
        </a:p>
      </dgm:t>
    </dgm:pt>
    <dgm:pt modelId="{2733A6A8-1864-4D74-9FC8-6D491B04CA53}">
      <dgm:prSet/>
      <dgm:spPr/>
      <dgm:t>
        <a:bodyPr/>
        <a:lstStyle/>
        <a:p>
          <a:r>
            <a:rPr lang="es-MX" dirty="0"/>
            <a:t>Presentan los detalles mas relevantes del tema que tratan, ampliando la idea principal con ejemplos y argumentos</a:t>
          </a:r>
        </a:p>
      </dgm:t>
    </dgm:pt>
    <dgm:pt modelId="{EB34BF42-F4EA-41ED-90B7-804F7AE08AAB}" type="parTrans" cxnId="{1416F5A2-2B62-48A0-9B92-6DFA912120E3}">
      <dgm:prSet/>
      <dgm:spPr/>
      <dgm:t>
        <a:bodyPr/>
        <a:lstStyle/>
        <a:p>
          <a:endParaRPr lang="es-MX"/>
        </a:p>
      </dgm:t>
    </dgm:pt>
    <dgm:pt modelId="{BF8D2D87-4E97-4B99-9DB4-F00F483E335C}" type="sibTrans" cxnId="{1416F5A2-2B62-48A0-9B92-6DFA912120E3}">
      <dgm:prSet/>
      <dgm:spPr/>
      <dgm:t>
        <a:bodyPr/>
        <a:lstStyle/>
        <a:p>
          <a:endParaRPr lang="es-MX"/>
        </a:p>
      </dgm:t>
    </dgm:pt>
    <dgm:pt modelId="{F5BCC450-F733-42D6-B6A4-EE0B5187CB05}">
      <dgm:prSet/>
      <dgm:spPr/>
      <dgm:t>
        <a:bodyPr/>
        <a:lstStyle/>
        <a:p>
          <a:pPr rtl="0"/>
          <a:r>
            <a:rPr lang="es-MX" b="1" dirty="0"/>
            <a:t>Narración. </a:t>
          </a:r>
        </a:p>
      </dgm:t>
    </dgm:pt>
    <dgm:pt modelId="{1EE38DB5-03B2-41A6-8747-2F1306D29EA4}" type="parTrans" cxnId="{37278FB8-4F99-47ED-9EF3-729F6601ADD9}">
      <dgm:prSet/>
      <dgm:spPr/>
      <dgm:t>
        <a:bodyPr/>
        <a:lstStyle/>
        <a:p>
          <a:endParaRPr lang="es-MX"/>
        </a:p>
      </dgm:t>
    </dgm:pt>
    <dgm:pt modelId="{15F2A524-D508-428D-AC00-43D1EB043E77}" type="sibTrans" cxnId="{37278FB8-4F99-47ED-9EF3-729F6601ADD9}">
      <dgm:prSet/>
      <dgm:spPr/>
      <dgm:t>
        <a:bodyPr/>
        <a:lstStyle/>
        <a:p>
          <a:endParaRPr lang="es-MX"/>
        </a:p>
      </dgm:t>
    </dgm:pt>
    <dgm:pt modelId="{A86B9EEB-4528-4840-AD96-1B9E77ADEAAD}">
      <dgm:prSet/>
      <dgm:spPr/>
      <dgm:t>
        <a:bodyPr/>
        <a:lstStyle/>
        <a:p>
          <a:r>
            <a:rPr lang="es-MX" dirty="0"/>
            <a:t>Escrito que cuenta hechos o historias acontecidas a sujetos, ya sea humanos (reales o personajes literarios), animales o cualquier otro ser antropomorfo, cosas u objetos; en él se presenta una concurrencia de sucesos (reales o fantásticos) y personas en un tiempo y espacio determinados.  </a:t>
          </a:r>
        </a:p>
      </dgm:t>
    </dgm:pt>
    <dgm:pt modelId="{0FCAF170-71DC-4DEC-9416-F641879C3AF5}" type="parTrans" cxnId="{65543577-D60F-4C0C-9407-153FED94B787}">
      <dgm:prSet/>
      <dgm:spPr/>
      <dgm:t>
        <a:bodyPr/>
        <a:lstStyle/>
        <a:p>
          <a:endParaRPr lang="es-MX"/>
        </a:p>
      </dgm:t>
    </dgm:pt>
    <dgm:pt modelId="{3F5DA183-836B-4A2A-925B-ED13657F4E51}" type="sibTrans" cxnId="{65543577-D60F-4C0C-9407-153FED94B787}">
      <dgm:prSet/>
      <dgm:spPr/>
      <dgm:t>
        <a:bodyPr/>
        <a:lstStyle/>
        <a:p>
          <a:endParaRPr lang="es-MX"/>
        </a:p>
      </dgm:t>
    </dgm:pt>
    <dgm:pt modelId="{676F6950-02A3-4938-BED7-5F103D9EA3A2}">
      <dgm:prSet/>
      <dgm:spPr/>
      <dgm:t>
        <a:bodyPr/>
        <a:lstStyle/>
        <a:p>
          <a:pPr rtl="0"/>
          <a:r>
            <a:rPr lang="es-MX" b="1"/>
            <a:t>Ensayo. </a:t>
          </a:r>
          <a:endParaRPr lang="es-MX" b="1" dirty="0"/>
        </a:p>
      </dgm:t>
    </dgm:pt>
    <dgm:pt modelId="{9FB90FF1-D4B9-4C8B-9CE6-CA9003FF098B}" type="parTrans" cxnId="{B5BCDF5E-CD5E-49EA-B768-30F8436205EA}">
      <dgm:prSet/>
      <dgm:spPr/>
      <dgm:t>
        <a:bodyPr/>
        <a:lstStyle/>
        <a:p>
          <a:endParaRPr lang="es-MX"/>
        </a:p>
      </dgm:t>
    </dgm:pt>
    <dgm:pt modelId="{6EFAF614-6C30-45B5-AF92-1C2391D58F45}" type="sibTrans" cxnId="{B5BCDF5E-CD5E-49EA-B768-30F8436205EA}">
      <dgm:prSet/>
      <dgm:spPr/>
      <dgm:t>
        <a:bodyPr/>
        <a:lstStyle/>
        <a:p>
          <a:endParaRPr lang="es-MX"/>
        </a:p>
      </dgm:t>
    </dgm:pt>
    <dgm:pt modelId="{580F8B4C-2F4C-4465-905D-07F7CE1E7493}">
      <dgm:prSet/>
      <dgm:spPr/>
      <dgm:t>
        <a:bodyPr/>
        <a:lstStyle/>
        <a:p>
          <a:pPr rtl="0"/>
          <a:r>
            <a:rPr lang="es-MX" dirty="0"/>
            <a:t>El ensayo argumentativo o crítico de la actualidad es fiel a sus orígenes, ya que se trata de un escrito académico que se basa, principalmente, en la opinión personal del escritor, opinión producto de la reflexión profunda acerca de un tema, por lo general, polémico. </a:t>
          </a:r>
        </a:p>
      </dgm:t>
    </dgm:pt>
    <dgm:pt modelId="{A1849C70-E039-4E38-B749-2C56F1FEF078}" type="parTrans" cxnId="{5D74BA02-415B-4051-B502-71968368140C}">
      <dgm:prSet/>
      <dgm:spPr/>
      <dgm:t>
        <a:bodyPr/>
        <a:lstStyle/>
        <a:p>
          <a:endParaRPr lang="es-MX"/>
        </a:p>
      </dgm:t>
    </dgm:pt>
    <dgm:pt modelId="{2EBA3E43-51CC-42F1-834E-096FAAFF6640}" type="sibTrans" cxnId="{5D74BA02-415B-4051-B502-71968368140C}">
      <dgm:prSet/>
      <dgm:spPr/>
      <dgm:t>
        <a:bodyPr/>
        <a:lstStyle/>
        <a:p>
          <a:endParaRPr lang="es-MX"/>
        </a:p>
      </dgm:t>
    </dgm:pt>
    <dgm:pt modelId="{39186990-7D8B-40A6-BC50-0588F4E5595E}" type="pres">
      <dgm:prSet presAssocID="{60771387-C22D-4113-9420-B6CCF52C3698}" presName="Name0" presStyleCnt="0">
        <dgm:presLayoutVars>
          <dgm:chMax val="7"/>
          <dgm:chPref val="5"/>
          <dgm:dir/>
          <dgm:animOne val="branch"/>
          <dgm:animLvl val="lvl"/>
        </dgm:presLayoutVars>
      </dgm:prSet>
      <dgm:spPr/>
    </dgm:pt>
    <dgm:pt modelId="{1B972D7E-AC6A-48FD-A338-FEE6AB2E837D}" type="pres">
      <dgm:prSet presAssocID="{F5BCC450-F733-42D6-B6A4-EE0B5187CB05}" presName="ChildAccent3" presStyleCnt="0"/>
      <dgm:spPr/>
    </dgm:pt>
    <dgm:pt modelId="{7253AC12-ED05-41EA-BA9C-5C942937CD8E}" type="pres">
      <dgm:prSet presAssocID="{F5BCC450-F733-42D6-B6A4-EE0B5187CB05}" presName="ChildAccent" presStyleLbl="alignImgPlace1" presStyleIdx="0" presStyleCnt="3"/>
      <dgm:spPr/>
    </dgm:pt>
    <dgm:pt modelId="{3578C1D2-C770-4A48-A98B-C9AD3B88BDCF}" type="pres">
      <dgm:prSet presAssocID="{F5BCC450-F733-42D6-B6A4-EE0B5187CB05}" presName="Child3" presStyleLbl="revTx" presStyleIdx="0" presStyleCnt="0">
        <dgm:presLayoutVars>
          <dgm:chMax val="0"/>
          <dgm:chPref val="0"/>
          <dgm:bulletEnabled val="1"/>
        </dgm:presLayoutVars>
      </dgm:prSet>
      <dgm:spPr/>
    </dgm:pt>
    <dgm:pt modelId="{B969E272-BBE3-4FA0-A9EB-D20591D6C7FF}" type="pres">
      <dgm:prSet presAssocID="{F5BCC450-F733-42D6-B6A4-EE0B5187CB05}" presName="Parent3" presStyleLbl="node1" presStyleIdx="0" presStyleCnt="3">
        <dgm:presLayoutVars>
          <dgm:chMax val="2"/>
          <dgm:chPref val="1"/>
          <dgm:bulletEnabled val="1"/>
        </dgm:presLayoutVars>
      </dgm:prSet>
      <dgm:spPr/>
    </dgm:pt>
    <dgm:pt modelId="{E34A4916-501B-4B6B-8FEF-37C57531D8A2}" type="pres">
      <dgm:prSet presAssocID="{676F6950-02A3-4938-BED7-5F103D9EA3A2}" presName="ChildAccent2" presStyleCnt="0"/>
      <dgm:spPr/>
    </dgm:pt>
    <dgm:pt modelId="{C392A761-DCB3-4111-9BCF-AE105415C230}" type="pres">
      <dgm:prSet presAssocID="{676F6950-02A3-4938-BED7-5F103D9EA3A2}" presName="ChildAccent" presStyleLbl="alignImgPlace1" presStyleIdx="1" presStyleCnt="3"/>
      <dgm:spPr/>
    </dgm:pt>
    <dgm:pt modelId="{AC75B938-3B0B-4519-AA4E-9AE56EE1A1B1}" type="pres">
      <dgm:prSet presAssocID="{676F6950-02A3-4938-BED7-5F103D9EA3A2}" presName="Child2" presStyleLbl="revTx" presStyleIdx="0" presStyleCnt="0">
        <dgm:presLayoutVars>
          <dgm:chMax val="0"/>
          <dgm:chPref val="0"/>
          <dgm:bulletEnabled val="1"/>
        </dgm:presLayoutVars>
      </dgm:prSet>
      <dgm:spPr/>
    </dgm:pt>
    <dgm:pt modelId="{90A64545-F921-43DE-809B-288FBC31D928}" type="pres">
      <dgm:prSet presAssocID="{676F6950-02A3-4938-BED7-5F103D9EA3A2}" presName="Parent2" presStyleLbl="node1" presStyleIdx="1" presStyleCnt="3">
        <dgm:presLayoutVars>
          <dgm:chMax val="2"/>
          <dgm:chPref val="1"/>
          <dgm:bulletEnabled val="1"/>
        </dgm:presLayoutVars>
      </dgm:prSet>
      <dgm:spPr/>
    </dgm:pt>
    <dgm:pt modelId="{AB7069C1-D397-4E56-9EE6-D117D1102F3E}" type="pres">
      <dgm:prSet presAssocID="{E99E22EF-414A-4713-96F7-CFC5DC74ECDC}" presName="ChildAccent1" presStyleCnt="0"/>
      <dgm:spPr/>
    </dgm:pt>
    <dgm:pt modelId="{9A9DD7C4-017F-4110-A6DA-0F858785BE88}" type="pres">
      <dgm:prSet presAssocID="{E99E22EF-414A-4713-96F7-CFC5DC74ECDC}" presName="ChildAccent" presStyleLbl="alignImgPlace1" presStyleIdx="2" presStyleCnt="3"/>
      <dgm:spPr/>
    </dgm:pt>
    <dgm:pt modelId="{97CA4639-B963-4488-9CDE-F2C6511C788D}" type="pres">
      <dgm:prSet presAssocID="{E99E22EF-414A-4713-96F7-CFC5DC74ECDC}" presName="Child1" presStyleLbl="revTx" presStyleIdx="0" presStyleCnt="0">
        <dgm:presLayoutVars>
          <dgm:chMax val="0"/>
          <dgm:chPref val="0"/>
          <dgm:bulletEnabled val="1"/>
        </dgm:presLayoutVars>
      </dgm:prSet>
      <dgm:spPr/>
    </dgm:pt>
    <dgm:pt modelId="{53D3340E-0FE7-41E7-AF27-635467950051}" type="pres">
      <dgm:prSet presAssocID="{E99E22EF-414A-4713-96F7-CFC5DC74ECDC}" presName="Parent1" presStyleLbl="node1" presStyleIdx="2" presStyleCnt="3">
        <dgm:presLayoutVars>
          <dgm:chMax val="2"/>
          <dgm:chPref val="1"/>
          <dgm:bulletEnabled val="1"/>
        </dgm:presLayoutVars>
      </dgm:prSet>
      <dgm:spPr/>
    </dgm:pt>
  </dgm:ptLst>
  <dgm:cxnLst>
    <dgm:cxn modelId="{5D74BA02-415B-4051-B502-71968368140C}" srcId="{676F6950-02A3-4938-BED7-5F103D9EA3A2}" destId="{580F8B4C-2F4C-4465-905D-07F7CE1E7493}" srcOrd="0" destOrd="0" parTransId="{A1849C70-E039-4E38-B749-2C56F1FEF078}" sibTransId="{2EBA3E43-51CC-42F1-834E-096FAAFF6640}"/>
    <dgm:cxn modelId="{495B4123-BD6A-45F2-AC2A-5A262E5405F8}" type="presOf" srcId="{A86B9EEB-4528-4840-AD96-1B9E77ADEAAD}" destId="{3578C1D2-C770-4A48-A98B-C9AD3B88BDCF}" srcOrd="1" destOrd="0" presId="urn:microsoft.com/office/officeart/2011/layout/InterconnectedBlockProcess"/>
    <dgm:cxn modelId="{963B3829-1D65-43D9-BF00-74B02400C783}" type="presOf" srcId="{676F6950-02A3-4938-BED7-5F103D9EA3A2}" destId="{90A64545-F921-43DE-809B-288FBC31D928}" srcOrd="0" destOrd="0" presId="urn:microsoft.com/office/officeart/2011/layout/InterconnectedBlockProcess"/>
    <dgm:cxn modelId="{420C635E-EC59-4ADB-91F2-0666D34AB0DA}" type="presOf" srcId="{E99E22EF-414A-4713-96F7-CFC5DC74ECDC}" destId="{53D3340E-0FE7-41E7-AF27-635467950051}" srcOrd="0" destOrd="0" presId="urn:microsoft.com/office/officeart/2011/layout/InterconnectedBlockProcess"/>
    <dgm:cxn modelId="{B5BCDF5E-CD5E-49EA-B768-30F8436205EA}" srcId="{60771387-C22D-4113-9420-B6CCF52C3698}" destId="{676F6950-02A3-4938-BED7-5F103D9EA3A2}" srcOrd="1" destOrd="0" parTransId="{9FB90FF1-D4B9-4C8B-9CE6-CA9003FF098B}" sibTransId="{6EFAF614-6C30-45B5-AF92-1C2391D58F45}"/>
    <dgm:cxn modelId="{C1EDE167-6F4F-433C-85F0-A9A2237AA6F7}" type="presOf" srcId="{60771387-C22D-4113-9420-B6CCF52C3698}" destId="{39186990-7D8B-40A6-BC50-0588F4E5595E}" srcOrd="0" destOrd="0" presId="urn:microsoft.com/office/officeart/2011/layout/InterconnectedBlockProcess"/>
    <dgm:cxn modelId="{65543577-D60F-4C0C-9407-153FED94B787}" srcId="{F5BCC450-F733-42D6-B6A4-EE0B5187CB05}" destId="{A86B9EEB-4528-4840-AD96-1B9E77ADEAAD}" srcOrd="0" destOrd="0" parTransId="{0FCAF170-71DC-4DEC-9416-F641879C3AF5}" sibTransId="{3F5DA183-836B-4A2A-925B-ED13657F4E51}"/>
    <dgm:cxn modelId="{9D11147D-B1C8-45FB-9E0D-7AB757FD1D51}" type="presOf" srcId="{2733A6A8-1864-4D74-9FC8-6D491B04CA53}" destId="{9A9DD7C4-017F-4110-A6DA-0F858785BE88}" srcOrd="0" destOrd="0" presId="urn:microsoft.com/office/officeart/2011/layout/InterconnectedBlockProcess"/>
    <dgm:cxn modelId="{022CEF91-ADDB-490C-A2B9-D1F2D96498D5}" type="presOf" srcId="{F5BCC450-F733-42D6-B6A4-EE0B5187CB05}" destId="{B969E272-BBE3-4FA0-A9EB-D20591D6C7FF}" srcOrd="0" destOrd="0" presId="urn:microsoft.com/office/officeart/2011/layout/InterconnectedBlockProcess"/>
    <dgm:cxn modelId="{1416F5A2-2B62-48A0-9B92-6DFA912120E3}" srcId="{E99E22EF-414A-4713-96F7-CFC5DC74ECDC}" destId="{2733A6A8-1864-4D74-9FC8-6D491B04CA53}" srcOrd="0" destOrd="0" parTransId="{EB34BF42-F4EA-41ED-90B7-804F7AE08AAB}" sibTransId="{BF8D2D87-4E97-4B99-9DB4-F00F483E335C}"/>
    <dgm:cxn modelId="{37278FB8-4F99-47ED-9EF3-729F6601ADD9}" srcId="{60771387-C22D-4113-9420-B6CCF52C3698}" destId="{F5BCC450-F733-42D6-B6A4-EE0B5187CB05}" srcOrd="2" destOrd="0" parTransId="{1EE38DB5-03B2-41A6-8747-2F1306D29EA4}" sibTransId="{15F2A524-D508-428D-AC00-43D1EB043E77}"/>
    <dgm:cxn modelId="{BD62C5BA-933B-4487-86E1-E65E767C1835}" type="presOf" srcId="{580F8B4C-2F4C-4465-905D-07F7CE1E7493}" destId="{AC75B938-3B0B-4519-AA4E-9AE56EE1A1B1}" srcOrd="1" destOrd="0" presId="urn:microsoft.com/office/officeart/2011/layout/InterconnectedBlockProcess"/>
    <dgm:cxn modelId="{5470ABC8-1AC0-467E-BE5B-A73AE155B5C1}" type="presOf" srcId="{2733A6A8-1864-4D74-9FC8-6D491B04CA53}" destId="{97CA4639-B963-4488-9CDE-F2C6511C788D}" srcOrd="1" destOrd="0" presId="urn:microsoft.com/office/officeart/2011/layout/InterconnectedBlockProcess"/>
    <dgm:cxn modelId="{5A30D2D4-ADE8-4D63-A6CA-E7079D65CB12}" srcId="{60771387-C22D-4113-9420-B6CCF52C3698}" destId="{E99E22EF-414A-4713-96F7-CFC5DC74ECDC}" srcOrd="0" destOrd="0" parTransId="{7A5AA62D-87EF-4A45-A1A7-F229FEE62EFB}" sibTransId="{7A62317A-C87F-4424-8C5F-3289B412FC29}"/>
    <dgm:cxn modelId="{DFC11DF0-2712-44C9-B873-4C5519F4C21D}" type="presOf" srcId="{A86B9EEB-4528-4840-AD96-1B9E77ADEAAD}" destId="{7253AC12-ED05-41EA-BA9C-5C942937CD8E}" srcOrd="0" destOrd="0" presId="urn:microsoft.com/office/officeart/2011/layout/InterconnectedBlockProcess"/>
    <dgm:cxn modelId="{4BCC45F2-3552-4244-94A6-CE2048A81F2A}" type="presOf" srcId="{580F8B4C-2F4C-4465-905D-07F7CE1E7493}" destId="{C392A761-DCB3-4111-9BCF-AE105415C230}" srcOrd="0" destOrd="0" presId="urn:microsoft.com/office/officeart/2011/layout/InterconnectedBlockProcess"/>
    <dgm:cxn modelId="{F084691B-0696-4B9C-B9B0-6EEA8B714CBF}" type="presParOf" srcId="{39186990-7D8B-40A6-BC50-0588F4E5595E}" destId="{1B972D7E-AC6A-48FD-A338-FEE6AB2E837D}" srcOrd="0" destOrd="0" presId="urn:microsoft.com/office/officeart/2011/layout/InterconnectedBlockProcess"/>
    <dgm:cxn modelId="{E37CF61F-5889-45F9-8A70-78FC85A04372}" type="presParOf" srcId="{1B972D7E-AC6A-48FD-A338-FEE6AB2E837D}" destId="{7253AC12-ED05-41EA-BA9C-5C942937CD8E}" srcOrd="0" destOrd="0" presId="urn:microsoft.com/office/officeart/2011/layout/InterconnectedBlockProcess"/>
    <dgm:cxn modelId="{8C75A3BD-3B6B-4B94-9A13-D511711FCD47}" type="presParOf" srcId="{39186990-7D8B-40A6-BC50-0588F4E5595E}" destId="{3578C1D2-C770-4A48-A98B-C9AD3B88BDCF}" srcOrd="1" destOrd="0" presId="urn:microsoft.com/office/officeart/2011/layout/InterconnectedBlockProcess"/>
    <dgm:cxn modelId="{9F42A072-8D01-4BFF-A225-3361633EFD3F}" type="presParOf" srcId="{39186990-7D8B-40A6-BC50-0588F4E5595E}" destId="{B969E272-BBE3-4FA0-A9EB-D20591D6C7FF}" srcOrd="2" destOrd="0" presId="urn:microsoft.com/office/officeart/2011/layout/InterconnectedBlockProcess"/>
    <dgm:cxn modelId="{7C0D57FE-EB54-4385-A4F1-10CD4B0C4CB5}" type="presParOf" srcId="{39186990-7D8B-40A6-BC50-0588F4E5595E}" destId="{E34A4916-501B-4B6B-8FEF-37C57531D8A2}" srcOrd="3" destOrd="0" presId="urn:microsoft.com/office/officeart/2011/layout/InterconnectedBlockProcess"/>
    <dgm:cxn modelId="{708C0954-6EB9-49E2-84B3-61118CD2BFD0}" type="presParOf" srcId="{E34A4916-501B-4B6B-8FEF-37C57531D8A2}" destId="{C392A761-DCB3-4111-9BCF-AE105415C230}" srcOrd="0" destOrd="0" presId="urn:microsoft.com/office/officeart/2011/layout/InterconnectedBlockProcess"/>
    <dgm:cxn modelId="{966E0B9C-1577-4FCD-A255-E036DA2BA4D5}" type="presParOf" srcId="{39186990-7D8B-40A6-BC50-0588F4E5595E}" destId="{AC75B938-3B0B-4519-AA4E-9AE56EE1A1B1}" srcOrd="4" destOrd="0" presId="urn:microsoft.com/office/officeart/2011/layout/InterconnectedBlockProcess"/>
    <dgm:cxn modelId="{7BE31C1B-F9C8-4FC7-80CA-DE7872A72B9B}" type="presParOf" srcId="{39186990-7D8B-40A6-BC50-0588F4E5595E}" destId="{90A64545-F921-43DE-809B-288FBC31D928}" srcOrd="5" destOrd="0" presId="urn:microsoft.com/office/officeart/2011/layout/InterconnectedBlockProcess"/>
    <dgm:cxn modelId="{CAE655B3-DB88-4D2A-B059-8D2C50C919C0}" type="presParOf" srcId="{39186990-7D8B-40A6-BC50-0588F4E5595E}" destId="{AB7069C1-D397-4E56-9EE6-D117D1102F3E}" srcOrd="6" destOrd="0" presId="urn:microsoft.com/office/officeart/2011/layout/InterconnectedBlockProcess"/>
    <dgm:cxn modelId="{9FA2171B-DD44-49EF-8922-44D685E39352}" type="presParOf" srcId="{AB7069C1-D397-4E56-9EE6-D117D1102F3E}" destId="{9A9DD7C4-017F-4110-A6DA-0F858785BE88}" srcOrd="0" destOrd="0" presId="urn:microsoft.com/office/officeart/2011/layout/InterconnectedBlockProcess"/>
    <dgm:cxn modelId="{EEC65EF7-370B-4B4F-95FB-86F08312F72A}" type="presParOf" srcId="{39186990-7D8B-40A6-BC50-0588F4E5595E}" destId="{97CA4639-B963-4488-9CDE-F2C6511C788D}" srcOrd="7" destOrd="0" presId="urn:microsoft.com/office/officeart/2011/layout/InterconnectedBlockProcess"/>
    <dgm:cxn modelId="{A98C2E29-EEAD-43BA-B7C4-9BB4463F5AFD}" type="presParOf" srcId="{39186990-7D8B-40A6-BC50-0588F4E5595E}" destId="{53D3340E-0FE7-41E7-AF27-635467950051}" srcOrd="8"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A162546-FA9C-4D7F-B1E4-CB507B429521}"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s-MX"/>
        </a:p>
      </dgm:t>
    </dgm:pt>
    <dgm:pt modelId="{ED29AD11-529A-4339-AEE4-A25580F00266}">
      <dgm:prSet/>
      <dgm:spPr/>
      <dgm:t>
        <a:bodyPr/>
        <a:lstStyle/>
        <a:p>
          <a:pPr rtl="0"/>
          <a:r>
            <a:rPr lang="es-MX" b="1"/>
            <a:t>Carta.</a:t>
          </a:r>
        </a:p>
      </dgm:t>
    </dgm:pt>
    <dgm:pt modelId="{9DA54813-A00B-49DC-9AAC-EC4E3C971A6C}" type="parTrans" cxnId="{CF8FAC59-3155-4DEB-B99D-DC3CC112B7EC}">
      <dgm:prSet/>
      <dgm:spPr/>
      <dgm:t>
        <a:bodyPr/>
        <a:lstStyle/>
        <a:p>
          <a:endParaRPr lang="es-MX" b="1"/>
        </a:p>
      </dgm:t>
    </dgm:pt>
    <dgm:pt modelId="{CE913DAF-ACBD-4F3C-8809-039B5DE966D0}" type="sibTrans" cxnId="{CF8FAC59-3155-4DEB-B99D-DC3CC112B7EC}">
      <dgm:prSet/>
      <dgm:spPr/>
      <dgm:t>
        <a:bodyPr/>
        <a:lstStyle/>
        <a:p>
          <a:endParaRPr lang="es-MX" b="1"/>
        </a:p>
      </dgm:t>
    </dgm:pt>
    <dgm:pt modelId="{39F8849C-D50C-4613-ABD2-3C54CE397EF8}">
      <dgm:prSet/>
      <dgm:spPr/>
      <dgm:t>
        <a:bodyPr/>
        <a:lstStyle/>
        <a:p>
          <a:pPr rtl="0"/>
          <a:r>
            <a:rPr lang="es-MX" b="1"/>
            <a:t>Memorando.</a:t>
          </a:r>
        </a:p>
      </dgm:t>
    </dgm:pt>
    <dgm:pt modelId="{4E3CF46B-F324-4623-85F9-2C363DACAEAA}" type="parTrans" cxnId="{519DF2F8-7353-4270-9094-3384911C6DB3}">
      <dgm:prSet/>
      <dgm:spPr/>
      <dgm:t>
        <a:bodyPr/>
        <a:lstStyle/>
        <a:p>
          <a:endParaRPr lang="es-MX" b="1"/>
        </a:p>
      </dgm:t>
    </dgm:pt>
    <dgm:pt modelId="{8E4020E2-A5A8-4C4C-ABEF-FB44DADFDDC1}" type="sibTrans" cxnId="{519DF2F8-7353-4270-9094-3384911C6DB3}">
      <dgm:prSet/>
      <dgm:spPr/>
      <dgm:t>
        <a:bodyPr/>
        <a:lstStyle/>
        <a:p>
          <a:endParaRPr lang="es-MX" b="1"/>
        </a:p>
      </dgm:t>
    </dgm:pt>
    <dgm:pt modelId="{37D1D869-9EDA-449C-899E-BD7D6F67450C}">
      <dgm:prSet/>
      <dgm:spPr/>
      <dgm:t>
        <a:bodyPr/>
        <a:lstStyle/>
        <a:p>
          <a:pPr rtl="0"/>
          <a:r>
            <a:rPr lang="es-MX" b="1"/>
            <a:t>Informe.</a:t>
          </a:r>
        </a:p>
      </dgm:t>
    </dgm:pt>
    <dgm:pt modelId="{F16C885F-AE22-493D-A652-D6496D80C98B}" type="parTrans" cxnId="{3452954E-38E0-4CE1-8AAB-BABA80D927EB}">
      <dgm:prSet/>
      <dgm:spPr/>
      <dgm:t>
        <a:bodyPr/>
        <a:lstStyle/>
        <a:p>
          <a:endParaRPr lang="es-MX" b="1"/>
        </a:p>
      </dgm:t>
    </dgm:pt>
    <dgm:pt modelId="{6133B755-FAA1-4653-A821-395CC1698125}" type="sibTrans" cxnId="{3452954E-38E0-4CE1-8AAB-BABA80D927EB}">
      <dgm:prSet/>
      <dgm:spPr/>
      <dgm:t>
        <a:bodyPr/>
        <a:lstStyle/>
        <a:p>
          <a:endParaRPr lang="es-MX" b="1"/>
        </a:p>
      </dgm:t>
    </dgm:pt>
    <dgm:pt modelId="{D742E99F-8A4D-4311-9F94-7CB77D2AF0FF}">
      <dgm:prSet/>
      <dgm:spPr/>
      <dgm:t>
        <a:bodyPr/>
        <a:lstStyle/>
        <a:p>
          <a:pPr rtl="0"/>
          <a:r>
            <a:rPr lang="es-MX" b="1"/>
            <a:t>Currículo Vitae.</a:t>
          </a:r>
        </a:p>
      </dgm:t>
    </dgm:pt>
    <dgm:pt modelId="{6CACA2B4-4FE6-4FF0-A869-3BF3F00B195C}" type="parTrans" cxnId="{ED23380B-9590-4ACD-AFC2-03654CD2067A}">
      <dgm:prSet/>
      <dgm:spPr/>
      <dgm:t>
        <a:bodyPr/>
        <a:lstStyle/>
        <a:p>
          <a:endParaRPr lang="es-MX" b="1"/>
        </a:p>
      </dgm:t>
    </dgm:pt>
    <dgm:pt modelId="{0C671018-8E40-4037-A17B-E6EB3D519330}" type="sibTrans" cxnId="{ED23380B-9590-4ACD-AFC2-03654CD2067A}">
      <dgm:prSet/>
      <dgm:spPr/>
      <dgm:t>
        <a:bodyPr/>
        <a:lstStyle/>
        <a:p>
          <a:endParaRPr lang="es-MX" b="1"/>
        </a:p>
      </dgm:t>
    </dgm:pt>
    <dgm:pt modelId="{A1FAD1CF-4F86-4E8E-92F8-2E149551078E}" type="pres">
      <dgm:prSet presAssocID="{4A162546-FA9C-4D7F-B1E4-CB507B429521}" presName="matrix" presStyleCnt="0">
        <dgm:presLayoutVars>
          <dgm:chMax val="1"/>
          <dgm:dir/>
          <dgm:resizeHandles val="exact"/>
        </dgm:presLayoutVars>
      </dgm:prSet>
      <dgm:spPr/>
    </dgm:pt>
    <dgm:pt modelId="{5DB22158-789F-4109-9B35-A94D84E3344C}" type="pres">
      <dgm:prSet presAssocID="{4A162546-FA9C-4D7F-B1E4-CB507B429521}" presName="diamond" presStyleLbl="bgShp" presStyleIdx="0" presStyleCnt="1" custLinFactNeighborX="679" custLinFactNeighborY="632"/>
      <dgm:spPr/>
    </dgm:pt>
    <dgm:pt modelId="{63F59D6F-A2E5-4BEE-9BD4-DDFAA8FF6324}" type="pres">
      <dgm:prSet presAssocID="{4A162546-FA9C-4D7F-B1E4-CB507B429521}" presName="quad1" presStyleLbl="node1" presStyleIdx="0" presStyleCnt="4">
        <dgm:presLayoutVars>
          <dgm:chMax val="0"/>
          <dgm:chPref val="0"/>
          <dgm:bulletEnabled val="1"/>
        </dgm:presLayoutVars>
      </dgm:prSet>
      <dgm:spPr/>
    </dgm:pt>
    <dgm:pt modelId="{6E647194-1667-47C5-8D54-9BDF62B37197}" type="pres">
      <dgm:prSet presAssocID="{4A162546-FA9C-4D7F-B1E4-CB507B429521}" presName="quad2" presStyleLbl="node1" presStyleIdx="1" presStyleCnt="4">
        <dgm:presLayoutVars>
          <dgm:chMax val="0"/>
          <dgm:chPref val="0"/>
          <dgm:bulletEnabled val="1"/>
        </dgm:presLayoutVars>
      </dgm:prSet>
      <dgm:spPr/>
    </dgm:pt>
    <dgm:pt modelId="{53CF2F6A-D77E-4A11-A545-2091E5C7B140}" type="pres">
      <dgm:prSet presAssocID="{4A162546-FA9C-4D7F-B1E4-CB507B429521}" presName="quad3" presStyleLbl="node1" presStyleIdx="2" presStyleCnt="4">
        <dgm:presLayoutVars>
          <dgm:chMax val="0"/>
          <dgm:chPref val="0"/>
          <dgm:bulletEnabled val="1"/>
        </dgm:presLayoutVars>
      </dgm:prSet>
      <dgm:spPr/>
    </dgm:pt>
    <dgm:pt modelId="{47F95853-6A78-43ED-80F0-80FFD6C2580C}" type="pres">
      <dgm:prSet presAssocID="{4A162546-FA9C-4D7F-B1E4-CB507B429521}" presName="quad4" presStyleLbl="node1" presStyleIdx="3" presStyleCnt="4">
        <dgm:presLayoutVars>
          <dgm:chMax val="0"/>
          <dgm:chPref val="0"/>
          <dgm:bulletEnabled val="1"/>
        </dgm:presLayoutVars>
      </dgm:prSet>
      <dgm:spPr/>
    </dgm:pt>
  </dgm:ptLst>
  <dgm:cxnLst>
    <dgm:cxn modelId="{73C49A03-391E-42B9-9E48-C4B5742925ED}" type="presOf" srcId="{ED29AD11-529A-4339-AEE4-A25580F00266}" destId="{63F59D6F-A2E5-4BEE-9BD4-DDFAA8FF6324}" srcOrd="0" destOrd="0" presId="urn:microsoft.com/office/officeart/2005/8/layout/matrix3"/>
    <dgm:cxn modelId="{ED23380B-9590-4ACD-AFC2-03654CD2067A}" srcId="{4A162546-FA9C-4D7F-B1E4-CB507B429521}" destId="{D742E99F-8A4D-4311-9F94-7CB77D2AF0FF}" srcOrd="3" destOrd="0" parTransId="{6CACA2B4-4FE6-4FF0-A869-3BF3F00B195C}" sibTransId="{0C671018-8E40-4037-A17B-E6EB3D519330}"/>
    <dgm:cxn modelId="{3452954E-38E0-4CE1-8AAB-BABA80D927EB}" srcId="{4A162546-FA9C-4D7F-B1E4-CB507B429521}" destId="{37D1D869-9EDA-449C-899E-BD7D6F67450C}" srcOrd="2" destOrd="0" parTransId="{F16C885F-AE22-493D-A652-D6496D80C98B}" sibTransId="{6133B755-FAA1-4653-A821-395CC1698125}"/>
    <dgm:cxn modelId="{CF8FAC59-3155-4DEB-B99D-DC3CC112B7EC}" srcId="{4A162546-FA9C-4D7F-B1E4-CB507B429521}" destId="{ED29AD11-529A-4339-AEE4-A25580F00266}" srcOrd="0" destOrd="0" parTransId="{9DA54813-A00B-49DC-9AAC-EC4E3C971A6C}" sibTransId="{CE913DAF-ACBD-4F3C-8809-039B5DE966D0}"/>
    <dgm:cxn modelId="{259573D1-406A-4484-9691-C3A550B5F13A}" type="presOf" srcId="{4A162546-FA9C-4D7F-B1E4-CB507B429521}" destId="{A1FAD1CF-4F86-4E8E-92F8-2E149551078E}" srcOrd="0" destOrd="0" presId="urn:microsoft.com/office/officeart/2005/8/layout/matrix3"/>
    <dgm:cxn modelId="{87F4ADD1-4637-4719-82C7-ECA2BF9B7BB7}" type="presOf" srcId="{D742E99F-8A4D-4311-9F94-7CB77D2AF0FF}" destId="{47F95853-6A78-43ED-80F0-80FFD6C2580C}" srcOrd="0" destOrd="0" presId="urn:microsoft.com/office/officeart/2005/8/layout/matrix3"/>
    <dgm:cxn modelId="{683AFCF3-244A-43FE-A3DC-F89AB55173A1}" type="presOf" srcId="{37D1D869-9EDA-449C-899E-BD7D6F67450C}" destId="{53CF2F6A-D77E-4A11-A545-2091E5C7B140}" srcOrd="0" destOrd="0" presId="urn:microsoft.com/office/officeart/2005/8/layout/matrix3"/>
    <dgm:cxn modelId="{431C27F6-FB94-4149-AAE3-E8FDB0875C16}" type="presOf" srcId="{39F8849C-D50C-4613-ABD2-3C54CE397EF8}" destId="{6E647194-1667-47C5-8D54-9BDF62B37197}" srcOrd="0" destOrd="0" presId="urn:microsoft.com/office/officeart/2005/8/layout/matrix3"/>
    <dgm:cxn modelId="{519DF2F8-7353-4270-9094-3384911C6DB3}" srcId="{4A162546-FA9C-4D7F-B1E4-CB507B429521}" destId="{39F8849C-D50C-4613-ABD2-3C54CE397EF8}" srcOrd="1" destOrd="0" parTransId="{4E3CF46B-F324-4623-85F9-2C363DACAEAA}" sibTransId="{8E4020E2-A5A8-4C4C-ABEF-FB44DADFDDC1}"/>
    <dgm:cxn modelId="{6A3370FB-73F0-4A05-8D1E-FFCA4C3B8866}" type="presParOf" srcId="{A1FAD1CF-4F86-4E8E-92F8-2E149551078E}" destId="{5DB22158-789F-4109-9B35-A94D84E3344C}" srcOrd="0" destOrd="0" presId="urn:microsoft.com/office/officeart/2005/8/layout/matrix3"/>
    <dgm:cxn modelId="{748F7405-CCC5-4C98-A78D-0DB4A0DF72CC}" type="presParOf" srcId="{A1FAD1CF-4F86-4E8E-92F8-2E149551078E}" destId="{63F59D6F-A2E5-4BEE-9BD4-DDFAA8FF6324}" srcOrd="1" destOrd="0" presId="urn:microsoft.com/office/officeart/2005/8/layout/matrix3"/>
    <dgm:cxn modelId="{3D05363D-D1FB-4F72-86DC-60331F5D427C}" type="presParOf" srcId="{A1FAD1CF-4F86-4E8E-92F8-2E149551078E}" destId="{6E647194-1667-47C5-8D54-9BDF62B37197}" srcOrd="2" destOrd="0" presId="urn:microsoft.com/office/officeart/2005/8/layout/matrix3"/>
    <dgm:cxn modelId="{CFD9C9BB-1A22-4751-B8FC-B74DBD9D7337}" type="presParOf" srcId="{A1FAD1CF-4F86-4E8E-92F8-2E149551078E}" destId="{53CF2F6A-D77E-4A11-A545-2091E5C7B140}" srcOrd="3" destOrd="0" presId="urn:microsoft.com/office/officeart/2005/8/layout/matrix3"/>
    <dgm:cxn modelId="{42A1BF09-72B4-4C65-B88B-76A9F64FC7D7}" type="presParOf" srcId="{A1FAD1CF-4F86-4E8E-92F8-2E149551078E}" destId="{47F95853-6A78-43ED-80F0-80FFD6C2580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02B1C6-96B5-46DB-AEC9-5ADAC0F9752E}"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es-MX"/>
        </a:p>
      </dgm:t>
    </dgm:pt>
    <dgm:pt modelId="{D4623D68-9F4B-4ECF-80FA-1A0883844140}">
      <dgm:prSet phldrT="[Texto]"/>
      <dgm:spPr/>
      <dgm:t>
        <a:bodyPr/>
        <a:lstStyle/>
        <a:p>
          <a:r>
            <a:rPr lang="es-MX" dirty="0"/>
            <a:t>La fuente</a:t>
          </a:r>
        </a:p>
      </dgm:t>
    </dgm:pt>
    <dgm:pt modelId="{16C14011-F6BD-42FE-9506-FA60DE080E25}" type="parTrans" cxnId="{40481CA9-0765-4F48-B9A7-1EFCA7573E69}">
      <dgm:prSet/>
      <dgm:spPr/>
      <dgm:t>
        <a:bodyPr/>
        <a:lstStyle/>
        <a:p>
          <a:endParaRPr lang="es-MX"/>
        </a:p>
      </dgm:t>
    </dgm:pt>
    <dgm:pt modelId="{CEB8CA9A-624F-4CC4-97BC-E88F0DF38DCA}" type="sibTrans" cxnId="{40481CA9-0765-4F48-B9A7-1EFCA7573E69}">
      <dgm:prSet/>
      <dgm:spPr/>
      <dgm:t>
        <a:bodyPr/>
        <a:lstStyle/>
        <a:p>
          <a:endParaRPr lang="es-MX"/>
        </a:p>
      </dgm:t>
    </dgm:pt>
    <dgm:pt modelId="{DC5C8A02-BD48-4468-BAE9-E8EE2DC803D0}">
      <dgm:prSet phldrT="[Texto]" custT="1"/>
      <dgm:spPr/>
      <dgm:t>
        <a:bodyPr/>
        <a:lstStyle/>
        <a:p>
          <a:r>
            <a:rPr lang="es-MX" sz="1600" dirty="0"/>
            <a:t>(Codificador) Es el origen del mensaje.</a:t>
          </a:r>
        </a:p>
      </dgm:t>
    </dgm:pt>
    <dgm:pt modelId="{E551436F-EBDB-4DD2-B620-C63EE0EFA018}" type="parTrans" cxnId="{3EDFADAF-DBA4-4F31-927C-E365B8C17F1E}">
      <dgm:prSet/>
      <dgm:spPr/>
      <dgm:t>
        <a:bodyPr/>
        <a:lstStyle/>
        <a:p>
          <a:endParaRPr lang="es-MX"/>
        </a:p>
      </dgm:t>
    </dgm:pt>
    <dgm:pt modelId="{0C0708E9-117C-4CC7-94C4-4E2DC4FE8902}" type="sibTrans" cxnId="{3EDFADAF-DBA4-4F31-927C-E365B8C17F1E}">
      <dgm:prSet/>
      <dgm:spPr/>
      <dgm:t>
        <a:bodyPr/>
        <a:lstStyle/>
        <a:p>
          <a:endParaRPr lang="es-MX"/>
        </a:p>
      </dgm:t>
    </dgm:pt>
    <dgm:pt modelId="{DD535779-25F0-4FE5-8EFF-7496CC2510A2}">
      <dgm:prSet phldrT="[Texto]"/>
      <dgm:spPr/>
      <dgm:t>
        <a:bodyPr/>
        <a:lstStyle/>
        <a:p>
          <a:r>
            <a:rPr lang="es-MX" dirty="0"/>
            <a:t>El emisor</a:t>
          </a:r>
        </a:p>
      </dgm:t>
    </dgm:pt>
    <dgm:pt modelId="{85F9E12E-CAA7-4845-8835-B9D3445D0D21}" type="parTrans" cxnId="{24B089C8-3D25-4C05-A515-8BDCA22938C1}">
      <dgm:prSet/>
      <dgm:spPr/>
      <dgm:t>
        <a:bodyPr/>
        <a:lstStyle/>
        <a:p>
          <a:endParaRPr lang="es-MX"/>
        </a:p>
      </dgm:t>
    </dgm:pt>
    <dgm:pt modelId="{34A2A186-6333-44F9-AB1F-74AC2370DB28}" type="sibTrans" cxnId="{24B089C8-3D25-4C05-A515-8BDCA22938C1}">
      <dgm:prSet/>
      <dgm:spPr/>
      <dgm:t>
        <a:bodyPr/>
        <a:lstStyle/>
        <a:p>
          <a:endParaRPr lang="es-MX"/>
        </a:p>
      </dgm:t>
    </dgm:pt>
    <dgm:pt modelId="{378D2D90-2F0C-478C-A667-DB9F31741940}">
      <dgm:prSet phldrT="[Texto]" custT="1"/>
      <dgm:spPr/>
      <dgm:t>
        <a:bodyPr/>
        <a:lstStyle/>
        <a:p>
          <a:r>
            <a:rPr lang="es-MX" sz="1800" dirty="0"/>
            <a:t>La persona que emite o envía el mensaje.</a:t>
          </a:r>
        </a:p>
      </dgm:t>
    </dgm:pt>
    <dgm:pt modelId="{3D15371C-795A-482E-B9B5-C390CE177BE3}" type="parTrans" cxnId="{5AE56ADA-4812-45DF-B9BA-7F17E2DD3363}">
      <dgm:prSet/>
      <dgm:spPr/>
      <dgm:t>
        <a:bodyPr/>
        <a:lstStyle/>
        <a:p>
          <a:endParaRPr lang="es-MX"/>
        </a:p>
      </dgm:t>
    </dgm:pt>
    <dgm:pt modelId="{0F107990-0CC0-464E-9C7E-570889B2DF9C}" type="sibTrans" cxnId="{5AE56ADA-4812-45DF-B9BA-7F17E2DD3363}">
      <dgm:prSet/>
      <dgm:spPr/>
      <dgm:t>
        <a:bodyPr/>
        <a:lstStyle/>
        <a:p>
          <a:endParaRPr lang="es-MX"/>
        </a:p>
      </dgm:t>
    </dgm:pt>
    <dgm:pt modelId="{4E2D28DD-DFD3-4130-8875-BC22C130898B}">
      <dgm:prSet phldrT="[Texto]" custT="1"/>
      <dgm:spPr/>
      <dgm:t>
        <a:bodyPr/>
        <a:lstStyle/>
        <a:p>
          <a:r>
            <a:rPr lang="es-MX" sz="1400" dirty="0"/>
            <a:t>(Decodificador) Es a quien se dirige el mensaje.</a:t>
          </a:r>
        </a:p>
      </dgm:t>
    </dgm:pt>
    <dgm:pt modelId="{5FC21618-E3D1-4B58-BCB4-DA14AB66D96D}" type="parTrans" cxnId="{DE697D98-E2E4-4580-8A71-DE46CBD57799}">
      <dgm:prSet/>
      <dgm:spPr/>
      <dgm:t>
        <a:bodyPr/>
        <a:lstStyle/>
        <a:p>
          <a:endParaRPr lang="es-MX"/>
        </a:p>
      </dgm:t>
    </dgm:pt>
    <dgm:pt modelId="{01F21367-4445-4743-9D7B-7C5DF7521368}" type="sibTrans" cxnId="{DE697D98-E2E4-4580-8A71-DE46CBD57799}">
      <dgm:prSet/>
      <dgm:spPr/>
      <dgm:t>
        <a:bodyPr/>
        <a:lstStyle/>
        <a:p>
          <a:endParaRPr lang="es-MX"/>
        </a:p>
      </dgm:t>
    </dgm:pt>
    <dgm:pt modelId="{154EB717-61A6-44B3-8424-5155EBF843FB}">
      <dgm:prSet phldrT="[Texto]"/>
      <dgm:spPr/>
      <dgm:t>
        <a:bodyPr/>
        <a:lstStyle/>
        <a:p>
          <a:r>
            <a:rPr lang="es-MX" dirty="0"/>
            <a:t>El mensaje</a:t>
          </a:r>
        </a:p>
      </dgm:t>
    </dgm:pt>
    <dgm:pt modelId="{AD8F740E-AD6D-4D48-B764-5E9EF1BF9BA0}" type="parTrans" cxnId="{627D4611-A187-41CB-B656-D91F74B0BB48}">
      <dgm:prSet/>
      <dgm:spPr/>
      <dgm:t>
        <a:bodyPr/>
        <a:lstStyle/>
        <a:p>
          <a:endParaRPr lang="es-MX"/>
        </a:p>
      </dgm:t>
    </dgm:pt>
    <dgm:pt modelId="{34CC2008-9AC3-4DE8-87CD-14BA091AE011}" type="sibTrans" cxnId="{627D4611-A187-41CB-B656-D91F74B0BB48}">
      <dgm:prSet/>
      <dgm:spPr/>
      <dgm:t>
        <a:bodyPr/>
        <a:lstStyle/>
        <a:p>
          <a:endParaRPr lang="es-MX"/>
        </a:p>
      </dgm:t>
    </dgm:pt>
    <dgm:pt modelId="{FA9308A0-F299-435B-9F22-3F6052D67778}">
      <dgm:prSet phldrT="[Texto]"/>
      <dgm:spPr/>
      <dgm:t>
        <a:bodyPr/>
        <a:lstStyle/>
        <a:p>
          <a:r>
            <a:rPr lang="es-MX" dirty="0"/>
            <a:t>El canal</a:t>
          </a:r>
        </a:p>
      </dgm:t>
    </dgm:pt>
    <dgm:pt modelId="{D3E82B40-29B1-46BD-9C5A-C5B8FC0E1DBC}" type="parTrans" cxnId="{B94CD48B-1AA2-41CD-BDD3-19AB296B40DD}">
      <dgm:prSet/>
      <dgm:spPr/>
      <dgm:t>
        <a:bodyPr/>
        <a:lstStyle/>
        <a:p>
          <a:endParaRPr lang="es-MX"/>
        </a:p>
      </dgm:t>
    </dgm:pt>
    <dgm:pt modelId="{5EF8DDBC-8A16-4234-9EF8-8ED6C3EE0944}" type="sibTrans" cxnId="{B94CD48B-1AA2-41CD-BDD3-19AB296B40DD}">
      <dgm:prSet/>
      <dgm:spPr/>
      <dgm:t>
        <a:bodyPr/>
        <a:lstStyle/>
        <a:p>
          <a:endParaRPr lang="es-MX"/>
        </a:p>
      </dgm:t>
    </dgm:pt>
    <dgm:pt modelId="{27946BF6-C783-4E9E-AE6D-D3893AB2E4A6}">
      <dgm:prSet phldrT="[Texto]"/>
      <dgm:spPr/>
      <dgm:t>
        <a:bodyPr/>
        <a:lstStyle/>
        <a:p>
          <a:r>
            <a:rPr lang="es-MX" dirty="0"/>
            <a:t>La retroalimentación</a:t>
          </a:r>
        </a:p>
      </dgm:t>
    </dgm:pt>
    <dgm:pt modelId="{372AB25D-DEC3-4953-A9B8-A5869202ABF8}" type="parTrans" cxnId="{F31DFA95-291C-4EE9-A492-D4DDCB1B7BA7}">
      <dgm:prSet/>
      <dgm:spPr/>
      <dgm:t>
        <a:bodyPr/>
        <a:lstStyle/>
        <a:p>
          <a:endParaRPr lang="es-MX"/>
        </a:p>
      </dgm:t>
    </dgm:pt>
    <dgm:pt modelId="{1AF52910-1393-431F-9552-FCEA9ECD9E2C}" type="sibTrans" cxnId="{F31DFA95-291C-4EE9-A492-D4DDCB1B7BA7}">
      <dgm:prSet/>
      <dgm:spPr/>
      <dgm:t>
        <a:bodyPr/>
        <a:lstStyle/>
        <a:p>
          <a:endParaRPr lang="es-MX"/>
        </a:p>
      </dgm:t>
    </dgm:pt>
    <dgm:pt modelId="{8987AC67-AC95-4B38-B987-3CDB24B18992}">
      <dgm:prSet phldrT="[Texto]"/>
      <dgm:spPr/>
      <dgm:t>
        <a:bodyPr/>
        <a:lstStyle/>
        <a:p>
          <a:r>
            <a:rPr lang="es-MX" dirty="0"/>
            <a:t>El receptor</a:t>
          </a:r>
        </a:p>
      </dgm:t>
    </dgm:pt>
    <dgm:pt modelId="{5EB4A5B5-E68E-4C3E-9C36-26C1913B8019}" type="sibTrans" cxnId="{ED93D6BC-20CC-4B60-BF76-20D45AB00F9F}">
      <dgm:prSet/>
      <dgm:spPr/>
      <dgm:t>
        <a:bodyPr/>
        <a:lstStyle/>
        <a:p>
          <a:endParaRPr lang="es-MX"/>
        </a:p>
      </dgm:t>
    </dgm:pt>
    <dgm:pt modelId="{740A1972-39CC-4E52-BCF3-892F8F5FF4AD}" type="parTrans" cxnId="{ED93D6BC-20CC-4B60-BF76-20D45AB00F9F}">
      <dgm:prSet/>
      <dgm:spPr/>
      <dgm:t>
        <a:bodyPr/>
        <a:lstStyle/>
        <a:p>
          <a:endParaRPr lang="es-MX"/>
        </a:p>
      </dgm:t>
    </dgm:pt>
    <dgm:pt modelId="{DF0848FC-A387-4950-83B0-B717A5A06576}">
      <dgm:prSet phldrT="[Texto]" custT="1"/>
      <dgm:spPr/>
      <dgm:t>
        <a:bodyPr/>
        <a:lstStyle/>
        <a:p>
          <a:r>
            <a:rPr lang="es-MX" sz="1400" dirty="0"/>
            <a:t>Capacidades necesarias para decodificar: Habilidades comunicativas, conocimientos, actitudes y sistema social.</a:t>
          </a:r>
        </a:p>
      </dgm:t>
    </dgm:pt>
    <dgm:pt modelId="{AA1DEBEC-E55F-4FCC-8499-CA4665C9D292}" type="parTrans" cxnId="{4F4D1090-6C0C-4CFD-8105-4DA9DEA4855D}">
      <dgm:prSet/>
      <dgm:spPr/>
      <dgm:t>
        <a:bodyPr/>
        <a:lstStyle/>
        <a:p>
          <a:endParaRPr lang="es-MX"/>
        </a:p>
      </dgm:t>
    </dgm:pt>
    <dgm:pt modelId="{D978153E-7551-4678-BCF4-FF983A3BCC4C}" type="sibTrans" cxnId="{4F4D1090-6C0C-4CFD-8105-4DA9DEA4855D}">
      <dgm:prSet/>
      <dgm:spPr/>
      <dgm:t>
        <a:bodyPr/>
        <a:lstStyle/>
        <a:p>
          <a:endParaRPr lang="es-MX"/>
        </a:p>
      </dgm:t>
    </dgm:pt>
    <dgm:pt modelId="{635D5F47-4130-444D-8033-2BA1D2666580}">
      <dgm:prSet phldrT="[Texto]"/>
      <dgm:spPr/>
      <dgm:t>
        <a:bodyPr/>
        <a:lstStyle/>
        <a:p>
          <a:r>
            <a:rPr lang="es-MX" dirty="0"/>
            <a:t>Se refiere al contenido y está integrado por 3 elementos: El código, el contenido y el tratamiento.</a:t>
          </a:r>
        </a:p>
      </dgm:t>
    </dgm:pt>
    <dgm:pt modelId="{4039AC05-4C39-43E3-B452-BDD7EBC4710F}" type="parTrans" cxnId="{577A5D0D-B735-4E45-9A7B-F73BD043A424}">
      <dgm:prSet/>
      <dgm:spPr/>
      <dgm:t>
        <a:bodyPr/>
        <a:lstStyle/>
        <a:p>
          <a:endParaRPr lang="es-MX"/>
        </a:p>
      </dgm:t>
    </dgm:pt>
    <dgm:pt modelId="{6A1DC20D-31A4-4EFC-894F-D573ECFEF4A7}" type="sibTrans" cxnId="{577A5D0D-B735-4E45-9A7B-F73BD043A424}">
      <dgm:prSet/>
      <dgm:spPr/>
      <dgm:t>
        <a:bodyPr/>
        <a:lstStyle/>
        <a:p>
          <a:endParaRPr lang="es-MX"/>
        </a:p>
      </dgm:t>
    </dgm:pt>
    <dgm:pt modelId="{120BA883-54DB-48DA-82D2-63AA25C1728F}">
      <dgm:prSet phldrT="[Texto]"/>
      <dgm:spPr/>
      <dgm:t>
        <a:bodyPr/>
        <a:lstStyle/>
        <a:p>
          <a:r>
            <a:rPr lang="es-MX" dirty="0"/>
            <a:t>Es el medio o vehículo por el cuál se envía el mensaje.</a:t>
          </a:r>
        </a:p>
      </dgm:t>
    </dgm:pt>
    <dgm:pt modelId="{A4E2CBF6-4082-4535-BC46-91A1D115B905}" type="parTrans" cxnId="{4961BFD8-5EF0-474A-A6F5-6E69B796347A}">
      <dgm:prSet/>
      <dgm:spPr/>
      <dgm:t>
        <a:bodyPr/>
        <a:lstStyle/>
        <a:p>
          <a:endParaRPr lang="es-MX"/>
        </a:p>
      </dgm:t>
    </dgm:pt>
    <dgm:pt modelId="{15C6ABB0-7013-482A-B9B7-B58260BD97CE}" type="sibTrans" cxnId="{4961BFD8-5EF0-474A-A6F5-6E69B796347A}">
      <dgm:prSet/>
      <dgm:spPr/>
      <dgm:t>
        <a:bodyPr/>
        <a:lstStyle/>
        <a:p>
          <a:endParaRPr lang="es-MX"/>
        </a:p>
      </dgm:t>
    </dgm:pt>
    <dgm:pt modelId="{8E49A310-04D5-4EF4-815D-CDAAC272D12D}">
      <dgm:prSet phldrT="[Texto]"/>
      <dgm:spPr/>
      <dgm:t>
        <a:bodyPr/>
        <a:lstStyle/>
        <a:p>
          <a:r>
            <a:rPr lang="es-MX" dirty="0"/>
            <a:t>Respuesta al mensaje original.</a:t>
          </a:r>
        </a:p>
      </dgm:t>
    </dgm:pt>
    <dgm:pt modelId="{B601BFDB-F996-4168-83CB-710D5691ADF3}" type="parTrans" cxnId="{7B2130B2-BD92-4625-9E7F-E7BAEE3D8B60}">
      <dgm:prSet/>
      <dgm:spPr/>
      <dgm:t>
        <a:bodyPr/>
        <a:lstStyle/>
        <a:p>
          <a:endParaRPr lang="es-MX"/>
        </a:p>
      </dgm:t>
    </dgm:pt>
    <dgm:pt modelId="{6B320D8E-2592-4C8D-BE0A-CA870C2D21A1}" type="sibTrans" cxnId="{7B2130B2-BD92-4625-9E7F-E7BAEE3D8B60}">
      <dgm:prSet/>
      <dgm:spPr/>
      <dgm:t>
        <a:bodyPr/>
        <a:lstStyle/>
        <a:p>
          <a:endParaRPr lang="es-MX"/>
        </a:p>
      </dgm:t>
    </dgm:pt>
    <dgm:pt modelId="{F41AF127-3114-4CD1-A8AB-ADCDFFB11968}" type="pres">
      <dgm:prSet presAssocID="{E202B1C6-96B5-46DB-AEC9-5ADAC0F9752E}" presName="Name0" presStyleCnt="0">
        <dgm:presLayoutVars>
          <dgm:dir/>
          <dgm:animLvl val="lvl"/>
          <dgm:resizeHandles val="exact"/>
        </dgm:presLayoutVars>
      </dgm:prSet>
      <dgm:spPr/>
    </dgm:pt>
    <dgm:pt modelId="{430929B9-4D92-4232-9B36-BCF308AB3E5B}" type="pres">
      <dgm:prSet presAssocID="{D4623D68-9F4B-4ECF-80FA-1A0883844140}" presName="linNode" presStyleCnt="0"/>
      <dgm:spPr/>
    </dgm:pt>
    <dgm:pt modelId="{B6F7E023-9923-42A5-9464-F1E3FBDEE26A}" type="pres">
      <dgm:prSet presAssocID="{D4623D68-9F4B-4ECF-80FA-1A0883844140}" presName="parentText" presStyleLbl="node1" presStyleIdx="0" presStyleCnt="6">
        <dgm:presLayoutVars>
          <dgm:chMax val="1"/>
          <dgm:bulletEnabled val="1"/>
        </dgm:presLayoutVars>
      </dgm:prSet>
      <dgm:spPr/>
    </dgm:pt>
    <dgm:pt modelId="{3E7E8A33-15C6-4F2F-9983-D35A80ECF4C1}" type="pres">
      <dgm:prSet presAssocID="{D4623D68-9F4B-4ECF-80FA-1A0883844140}" presName="descendantText" presStyleLbl="alignAccFollowNode1" presStyleIdx="0" presStyleCnt="6" custLinFactNeighborX="1912" custLinFactNeighborY="3490">
        <dgm:presLayoutVars>
          <dgm:bulletEnabled val="1"/>
        </dgm:presLayoutVars>
      </dgm:prSet>
      <dgm:spPr/>
    </dgm:pt>
    <dgm:pt modelId="{CDF6DB40-CFBB-4F7D-B7F5-5E406A5AF181}" type="pres">
      <dgm:prSet presAssocID="{CEB8CA9A-624F-4CC4-97BC-E88F0DF38DCA}" presName="sp" presStyleCnt="0"/>
      <dgm:spPr/>
    </dgm:pt>
    <dgm:pt modelId="{E8BD6877-A1F5-4339-8D63-E733AE61FC9F}" type="pres">
      <dgm:prSet presAssocID="{DD535779-25F0-4FE5-8EFF-7496CC2510A2}" presName="linNode" presStyleCnt="0"/>
      <dgm:spPr/>
    </dgm:pt>
    <dgm:pt modelId="{0E1304ED-6CA6-48C3-A2BE-7E493167D666}" type="pres">
      <dgm:prSet presAssocID="{DD535779-25F0-4FE5-8EFF-7496CC2510A2}" presName="parentText" presStyleLbl="node1" presStyleIdx="1" presStyleCnt="6">
        <dgm:presLayoutVars>
          <dgm:chMax val="1"/>
          <dgm:bulletEnabled val="1"/>
        </dgm:presLayoutVars>
      </dgm:prSet>
      <dgm:spPr/>
    </dgm:pt>
    <dgm:pt modelId="{CA5AC030-D654-4FA3-AF75-CF2A5F800974}" type="pres">
      <dgm:prSet presAssocID="{DD535779-25F0-4FE5-8EFF-7496CC2510A2}" presName="descendantText" presStyleLbl="alignAccFollowNode1" presStyleIdx="1" presStyleCnt="6">
        <dgm:presLayoutVars>
          <dgm:bulletEnabled val="1"/>
        </dgm:presLayoutVars>
      </dgm:prSet>
      <dgm:spPr/>
    </dgm:pt>
    <dgm:pt modelId="{A418005C-226F-4442-8DEE-8CF15D0011BD}" type="pres">
      <dgm:prSet presAssocID="{34A2A186-6333-44F9-AB1F-74AC2370DB28}" presName="sp" presStyleCnt="0"/>
      <dgm:spPr/>
    </dgm:pt>
    <dgm:pt modelId="{2616756E-C8E9-474B-A6A6-F744B6C581A9}" type="pres">
      <dgm:prSet presAssocID="{8987AC67-AC95-4B38-B987-3CDB24B18992}" presName="linNode" presStyleCnt="0"/>
      <dgm:spPr/>
    </dgm:pt>
    <dgm:pt modelId="{A3485CDA-8230-4B6C-8050-7BDFD9973C57}" type="pres">
      <dgm:prSet presAssocID="{8987AC67-AC95-4B38-B987-3CDB24B18992}" presName="parentText" presStyleLbl="node1" presStyleIdx="2" presStyleCnt="6" custLinFactNeighborX="-2586" custLinFactNeighborY="-2360">
        <dgm:presLayoutVars>
          <dgm:chMax val="1"/>
          <dgm:bulletEnabled val="1"/>
        </dgm:presLayoutVars>
      </dgm:prSet>
      <dgm:spPr/>
    </dgm:pt>
    <dgm:pt modelId="{2D10E712-AA41-4AF5-A5FE-70A255643E4D}" type="pres">
      <dgm:prSet presAssocID="{8987AC67-AC95-4B38-B987-3CDB24B18992}" presName="descendantText" presStyleLbl="alignAccFollowNode1" presStyleIdx="2" presStyleCnt="6">
        <dgm:presLayoutVars>
          <dgm:bulletEnabled val="1"/>
        </dgm:presLayoutVars>
      </dgm:prSet>
      <dgm:spPr/>
    </dgm:pt>
    <dgm:pt modelId="{2C1F3305-9C75-4E3F-8F07-5B50DB512CBA}" type="pres">
      <dgm:prSet presAssocID="{5EB4A5B5-E68E-4C3E-9C36-26C1913B8019}" presName="sp" presStyleCnt="0"/>
      <dgm:spPr/>
    </dgm:pt>
    <dgm:pt modelId="{CCBA3C1C-0B7F-48F8-B6F0-0E9FDF3DCFA2}" type="pres">
      <dgm:prSet presAssocID="{154EB717-61A6-44B3-8424-5155EBF843FB}" presName="linNode" presStyleCnt="0"/>
      <dgm:spPr/>
    </dgm:pt>
    <dgm:pt modelId="{709E7E38-A7B2-4F62-A25B-55BA128B24B9}" type="pres">
      <dgm:prSet presAssocID="{154EB717-61A6-44B3-8424-5155EBF843FB}" presName="parentText" presStyleLbl="node1" presStyleIdx="3" presStyleCnt="6">
        <dgm:presLayoutVars>
          <dgm:chMax val="1"/>
          <dgm:bulletEnabled val="1"/>
        </dgm:presLayoutVars>
      </dgm:prSet>
      <dgm:spPr/>
    </dgm:pt>
    <dgm:pt modelId="{44698B17-6FFE-408C-871F-6003FAFD5091}" type="pres">
      <dgm:prSet presAssocID="{154EB717-61A6-44B3-8424-5155EBF843FB}" presName="descendantText" presStyleLbl="alignAccFollowNode1" presStyleIdx="3" presStyleCnt="6">
        <dgm:presLayoutVars>
          <dgm:bulletEnabled val="1"/>
        </dgm:presLayoutVars>
      </dgm:prSet>
      <dgm:spPr/>
    </dgm:pt>
    <dgm:pt modelId="{CD44B778-E4CC-435A-9994-E5C5C5F66364}" type="pres">
      <dgm:prSet presAssocID="{34CC2008-9AC3-4DE8-87CD-14BA091AE011}" presName="sp" presStyleCnt="0"/>
      <dgm:spPr/>
    </dgm:pt>
    <dgm:pt modelId="{3D94422C-C08B-4BD0-9444-673E657F21C2}" type="pres">
      <dgm:prSet presAssocID="{FA9308A0-F299-435B-9F22-3F6052D67778}" presName="linNode" presStyleCnt="0"/>
      <dgm:spPr/>
    </dgm:pt>
    <dgm:pt modelId="{0F24FBBC-31BC-4C89-B879-D49E71B1C62F}" type="pres">
      <dgm:prSet presAssocID="{FA9308A0-F299-435B-9F22-3F6052D67778}" presName="parentText" presStyleLbl="node1" presStyleIdx="4" presStyleCnt="6">
        <dgm:presLayoutVars>
          <dgm:chMax val="1"/>
          <dgm:bulletEnabled val="1"/>
        </dgm:presLayoutVars>
      </dgm:prSet>
      <dgm:spPr/>
    </dgm:pt>
    <dgm:pt modelId="{342D6170-6A85-407D-8894-0C0AEA78A0EB}" type="pres">
      <dgm:prSet presAssocID="{FA9308A0-F299-435B-9F22-3F6052D67778}" presName="descendantText" presStyleLbl="alignAccFollowNode1" presStyleIdx="4" presStyleCnt="6">
        <dgm:presLayoutVars>
          <dgm:bulletEnabled val="1"/>
        </dgm:presLayoutVars>
      </dgm:prSet>
      <dgm:spPr/>
    </dgm:pt>
    <dgm:pt modelId="{94C57403-8F17-417B-A3E9-0F9E59AF42D1}" type="pres">
      <dgm:prSet presAssocID="{5EF8DDBC-8A16-4234-9EF8-8ED6C3EE0944}" presName="sp" presStyleCnt="0"/>
      <dgm:spPr/>
    </dgm:pt>
    <dgm:pt modelId="{D1CA8A32-E5F9-47EB-B0B7-18F445564F84}" type="pres">
      <dgm:prSet presAssocID="{27946BF6-C783-4E9E-AE6D-D3893AB2E4A6}" presName="linNode" presStyleCnt="0"/>
      <dgm:spPr/>
    </dgm:pt>
    <dgm:pt modelId="{A37B914E-2131-4E2A-A864-6601F8A5D1C5}" type="pres">
      <dgm:prSet presAssocID="{27946BF6-C783-4E9E-AE6D-D3893AB2E4A6}" presName="parentText" presStyleLbl="node1" presStyleIdx="5" presStyleCnt="6">
        <dgm:presLayoutVars>
          <dgm:chMax val="1"/>
          <dgm:bulletEnabled val="1"/>
        </dgm:presLayoutVars>
      </dgm:prSet>
      <dgm:spPr/>
    </dgm:pt>
    <dgm:pt modelId="{EA97A376-FA93-489B-BF70-4FEFA32AEE13}" type="pres">
      <dgm:prSet presAssocID="{27946BF6-C783-4E9E-AE6D-D3893AB2E4A6}" presName="descendantText" presStyleLbl="alignAccFollowNode1" presStyleIdx="5" presStyleCnt="6">
        <dgm:presLayoutVars>
          <dgm:bulletEnabled val="1"/>
        </dgm:presLayoutVars>
      </dgm:prSet>
      <dgm:spPr/>
    </dgm:pt>
  </dgm:ptLst>
  <dgm:cxnLst>
    <dgm:cxn modelId="{577A5D0D-B735-4E45-9A7B-F73BD043A424}" srcId="{154EB717-61A6-44B3-8424-5155EBF843FB}" destId="{635D5F47-4130-444D-8033-2BA1D2666580}" srcOrd="0" destOrd="0" parTransId="{4039AC05-4C39-43E3-B452-BDD7EBC4710F}" sibTransId="{6A1DC20D-31A4-4EFC-894F-D573ECFEF4A7}"/>
    <dgm:cxn modelId="{627D4611-A187-41CB-B656-D91F74B0BB48}" srcId="{E202B1C6-96B5-46DB-AEC9-5ADAC0F9752E}" destId="{154EB717-61A6-44B3-8424-5155EBF843FB}" srcOrd="3" destOrd="0" parTransId="{AD8F740E-AD6D-4D48-B764-5E9EF1BF9BA0}" sibTransId="{34CC2008-9AC3-4DE8-87CD-14BA091AE011}"/>
    <dgm:cxn modelId="{41800031-4EC5-446D-A47B-926791DD1120}" type="presOf" srcId="{DD535779-25F0-4FE5-8EFF-7496CC2510A2}" destId="{0E1304ED-6CA6-48C3-A2BE-7E493167D666}" srcOrd="0" destOrd="0" presId="urn:microsoft.com/office/officeart/2005/8/layout/vList5"/>
    <dgm:cxn modelId="{2033D534-69A6-43C8-8CB0-BE5F557086F9}" type="presOf" srcId="{154EB717-61A6-44B3-8424-5155EBF843FB}" destId="{709E7E38-A7B2-4F62-A25B-55BA128B24B9}" srcOrd="0" destOrd="0" presId="urn:microsoft.com/office/officeart/2005/8/layout/vList5"/>
    <dgm:cxn modelId="{A589A23B-530B-4302-9E96-7A197AE94D2E}" type="presOf" srcId="{FA9308A0-F299-435B-9F22-3F6052D67778}" destId="{0F24FBBC-31BC-4C89-B879-D49E71B1C62F}" srcOrd="0" destOrd="0" presId="urn:microsoft.com/office/officeart/2005/8/layout/vList5"/>
    <dgm:cxn modelId="{04108D6E-7DC1-4E13-88BE-E68C8C1465CD}" type="presOf" srcId="{E202B1C6-96B5-46DB-AEC9-5ADAC0F9752E}" destId="{F41AF127-3114-4CD1-A8AB-ADCDFFB11968}" srcOrd="0" destOrd="0" presId="urn:microsoft.com/office/officeart/2005/8/layout/vList5"/>
    <dgm:cxn modelId="{64635D8A-B345-4D43-8EA9-F068148294C6}" type="presOf" srcId="{635D5F47-4130-444D-8033-2BA1D2666580}" destId="{44698B17-6FFE-408C-871F-6003FAFD5091}" srcOrd="0" destOrd="0" presId="urn:microsoft.com/office/officeart/2005/8/layout/vList5"/>
    <dgm:cxn modelId="{B94CD48B-1AA2-41CD-BDD3-19AB296B40DD}" srcId="{E202B1C6-96B5-46DB-AEC9-5ADAC0F9752E}" destId="{FA9308A0-F299-435B-9F22-3F6052D67778}" srcOrd="4" destOrd="0" parTransId="{D3E82B40-29B1-46BD-9C5A-C5B8FC0E1DBC}" sibTransId="{5EF8DDBC-8A16-4234-9EF8-8ED6C3EE0944}"/>
    <dgm:cxn modelId="{4F4D1090-6C0C-4CFD-8105-4DA9DEA4855D}" srcId="{8987AC67-AC95-4B38-B987-3CDB24B18992}" destId="{DF0848FC-A387-4950-83B0-B717A5A06576}" srcOrd="1" destOrd="0" parTransId="{AA1DEBEC-E55F-4FCC-8499-CA4665C9D292}" sibTransId="{D978153E-7551-4678-BCF4-FF983A3BCC4C}"/>
    <dgm:cxn modelId="{F31DFA95-291C-4EE9-A492-D4DDCB1B7BA7}" srcId="{E202B1C6-96B5-46DB-AEC9-5ADAC0F9752E}" destId="{27946BF6-C783-4E9E-AE6D-D3893AB2E4A6}" srcOrd="5" destOrd="0" parTransId="{372AB25D-DEC3-4953-A9B8-A5869202ABF8}" sibTransId="{1AF52910-1393-431F-9552-FCEA9ECD9E2C}"/>
    <dgm:cxn modelId="{DE697D98-E2E4-4580-8A71-DE46CBD57799}" srcId="{8987AC67-AC95-4B38-B987-3CDB24B18992}" destId="{4E2D28DD-DFD3-4130-8875-BC22C130898B}" srcOrd="0" destOrd="0" parTransId="{5FC21618-E3D1-4B58-BCB4-DA14AB66D96D}" sibTransId="{01F21367-4445-4743-9D7B-7C5DF7521368}"/>
    <dgm:cxn modelId="{F91CCC9C-BD44-46B9-96D4-56B5A4929AE2}" type="presOf" srcId="{D4623D68-9F4B-4ECF-80FA-1A0883844140}" destId="{B6F7E023-9923-42A5-9464-F1E3FBDEE26A}" srcOrd="0" destOrd="0" presId="urn:microsoft.com/office/officeart/2005/8/layout/vList5"/>
    <dgm:cxn modelId="{A7DF02A6-A22E-47D0-AAE8-235B37ED2C99}" type="presOf" srcId="{27946BF6-C783-4E9E-AE6D-D3893AB2E4A6}" destId="{A37B914E-2131-4E2A-A864-6601F8A5D1C5}" srcOrd="0" destOrd="0" presId="urn:microsoft.com/office/officeart/2005/8/layout/vList5"/>
    <dgm:cxn modelId="{40481CA9-0765-4F48-B9A7-1EFCA7573E69}" srcId="{E202B1C6-96B5-46DB-AEC9-5ADAC0F9752E}" destId="{D4623D68-9F4B-4ECF-80FA-1A0883844140}" srcOrd="0" destOrd="0" parTransId="{16C14011-F6BD-42FE-9506-FA60DE080E25}" sibTransId="{CEB8CA9A-624F-4CC4-97BC-E88F0DF38DCA}"/>
    <dgm:cxn modelId="{3EDFADAF-DBA4-4F31-927C-E365B8C17F1E}" srcId="{D4623D68-9F4B-4ECF-80FA-1A0883844140}" destId="{DC5C8A02-BD48-4468-BAE9-E8EE2DC803D0}" srcOrd="0" destOrd="0" parTransId="{E551436F-EBDB-4DD2-B620-C63EE0EFA018}" sibTransId="{0C0708E9-117C-4CC7-94C4-4E2DC4FE8902}"/>
    <dgm:cxn modelId="{7B2130B2-BD92-4625-9E7F-E7BAEE3D8B60}" srcId="{27946BF6-C783-4E9E-AE6D-D3893AB2E4A6}" destId="{8E49A310-04D5-4EF4-815D-CDAAC272D12D}" srcOrd="0" destOrd="0" parTransId="{B601BFDB-F996-4168-83CB-710D5691ADF3}" sibTransId="{6B320D8E-2592-4C8D-BE0A-CA870C2D21A1}"/>
    <dgm:cxn modelId="{94F19CB3-6A6C-46A0-A003-7FA0C7C95CD7}" type="presOf" srcId="{120BA883-54DB-48DA-82D2-63AA25C1728F}" destId="{342D6170-6A85-407D-8894-0C0AEA78A0EB}" srcOrd="0" destOrd="0" presId="urn:microsoft.com/office/officeart/2005/8/layout/vList5"/>
    <dgm:cxn modelId="{EA4DFFB5-F7D1-47F1-A115-D33316C6F607}" type="presOf" srcId="{378D2D90-2F0C-478C-A667-DB9F31741940}" destId="{CA5AC030-D654-4FA3-AF75-CF2A5F800974}" srcOrd="0" destOrd="0" presId="urn:microsoft.com/office/officeart/2005/8/layout/vList5"/>
    <dgm:cxn modelId="{B827CFB7-CCE4-4ABE-BF47-FDD54B8AC375}" type="presOf" srcId="{8987AC67-AC95-4B38-B987-3CDB24B18992}" destId="{A3485CDA-8230-4B6C-8050-7BDFD9973C57}" srcOrd="0" destOrd="0" presId="urn:microsoft.com/office/officeart/2005/8/layout/vList5"/>
    <dgm:cxn modelId="{ED93D6BC-20CC-4B60-BF76-20D45AB00F9F}" srcId="{E202B1C6-96B5-46DB-AEC9-5ADAC0F9752E}" destId="{8987AC67-AC95-4B38-B987-3CDB24B18992}" srcOrd="2" destOrd="0" parTransId="{740A1972-39CC-4E52-BCF3-892F8F5FF4AD}" sibTransId="{5EB4A5B5-E68E-4C3E-9C36-26C1913B8019}"/>
    <dgm:cxn modelId="{24B089C8-3D25-4C05-A515-8BDCA22938C1}" srcId="{E202B1C6-96B5-46DB-AEC9-5ADAC0F9752E}" destId="{DD535779-25F0-4FE5-8EFF-7496CC2510A2}" srcOrd="1" destOrd="0" parTransId="{85F9E12E-CAA7-4845-8835-B9D3445D0D21}" sibTransId="{34A2A186-6333-44F9-AB1F-74AC2370DB28}"/>
    <dgm:cxn modelId="{90222BCD-A296-4501-AEF2-3DACC4CA0722}" type="presOf" srcId="{8E49A310-04D5-4EF4-815D-CDAAC272D12D}" destId="{EA97A376-FA93-489B-BF70-4FEFA32AEE13}" srcOrd="0" destOrd="0" presId="urn:microsoft.com/office/officeart/2005/8/layout/vList5"/>
    <dgm:cxn modelId="{4961BFD8-5EF0-474A-A6F5-6E69B796347A}" srcId="{FA9308A0-F299-435B-9F22-3F6052D67778}" destId="{120BA883-54DB-48DA-82D2-63AA25C1728F}" srcOrd="0" destOrd="0" parTransId="{A4E2CBF6-4082-4535-BC46-91A1D115B905}" sibTransId="{15C6ABB0-7013-482A-B9B7-B58260BD97CE}"/>
    <dgm:cxn modelId="{5AE56ADA-4812-45DF-B9BA-7F17E2DD3363}" srcId="{DD535779-25F0-4FE5-8EFF-7496CC2510A2}" destId="{378D2D90-2F0C-478C-A667-DB9F31741940}" srcOrd="0" destOrd="0" parTransId="{3D15371C-795A-482E-B9B5-C390CE177BE3}" sibTransId="{0F107990-0CC0-464E-9C7E-570889B2DF9C}"/>
    <dgm:cxn modelId="{17850DDC-59E4-48F2-9D9B-1A906A947EE9}" type="presOf" srcId="{4E2D28DD-DFD3-4130-8875-BC22C130898B}" destId="{2D10E712-AA41-4AF5-A5FE-70A255643E4D}" srcOrd="0" destOrd="0" presId="urn:microsoft.com/office/officeart/2005/8/layout/vList5"/>
    <dgm:cxn modelId="{164754E6-3118-40F0-A332-4A2F1E51E981}" type="presOf" srcId="{DC5C8A02-BD48-4468-BAE9-E8EE2DC803D0}" destId="{3E7E8A33-15C6-4F2F-9983-D35A80ECF4C1}" srcOrd="0" destOrd="0" presId="urn:microsoft.com/office/officeart/2005/8/layout/vList5"/>
    <dgm:cxn modelId="{D7543BE7-EB3F-4425-A6E0-ECCC9F732AED}" type="presOf" srcId="{DF0848FC-A387-4950-83B0-B717A5A06576}" destId="{2D10E712-AA41-4AF5-A5FE-70A255643E4D}" srcOrd="0" destOrd="1" presId="urn:microsoft.com/office/officeart/2005/8/layout/vList5"/>
    <dgm:cxn modelId="{77F3F1B6-3079-4D28-97EE-1DFCD2F273CB}" type="presParOf" srcId="{F41AF127-3114-4CD1-A8AB-ADCDFFB11968}" destId="{430929B9-4D92-4232-9B36-BCF308AB3E5B}" srcOrd="0" destOrd="0" presId="urn:microsoft.com/office/officeart/2005/8/layout/vList5"/>
    <dgm:cxn modelId="{B4E9F215-CC64-4BFC-B82E-6FDD9FC93C85}" type="presParOf" srcId="{430929B9-4D92-4232-9B36-BCF308AB3E5B}" destId="{B6F7E023-9923-42A5-9464-F1E3FBDEE26A}" srcOrd="0" destOrd="0" presId="urn:microsoft.com/office/officeart/2005/8/layout/vList5"/>
    <dgm:cxn modelId="{EEE2B4FD-8C14-4121-8B38-2C6D1641F9CF}" type="presParOf" srcId="{430929B9-4D92-4232-9B36-BCF308AB3E5B}" destId="{3E7E8A33-15C6-4F2F-9983-D35A80ECF4C1}" srcOrd="1" destOrd="0" presId="urn:microsoft.com/office/officeart/2005/8/layout/vList5"/>
    <dgm:cxn modelId="{380FD0D6-D941-4DD0-B900-5B86BF6FD131}" type="presParOf" srcId="{F41AF127-3114-4CD1-A8AB-ADCDFFB11968}" destId="{CDF6DB40-CFBB-4F7D-B7F5-5E406A5AF181}" srcOrd="1" destOrd="0" presId="urn:microsoft.com/office/officeart/2005/8/layout/vList5"/>
    <dgm:cxn modelId="{7404F435-DA6A-46C5-B572-A57E2EEFE2FC}" type="presParOf" srcId="{F41AF127-3114-4CD1-A8AB-ADCDFFB11968}" destId="{E8BD6877-A1F5-4339-8D63-E733AE61FC9F}" srcOrd="2" destOrd="0" presId="urn:microsoft.com/office/officeart/2005/8/layout/vList5"/>
    <dgm:cxn modelId="{8B34BDAB-295C-4D64-9B51-3294917E98E9}" type="presParOf" srcId="{E8BD6877-A1F5-4339-8D63-E733AE61FC9F}" destId="{0E1304ED-6CA6-48C3-A2BE-7E493167D666}" srcOrd="0" destOrd="0" presId="urn:microsoft.com/office/officeart/2005/8/layout/vList5"/>
    <dgm:cxn modelId="{01C76157-4674-48DA-8787-40F41BDA5DED}" type="presParOf" srcId="{E8BD6877-A1F5-4339-8D63-E733AE61FC9F}" destId="{CA5AC030-D654-4FA3-AF75-CF2A5F800974}" srcOrd="1" destOrd="0" presId="urn:microsoft.com/office/officeart/2005/8/layout/vList5"/>
    <dgm:cxn modelId="{19C05C18-54B8-4F4A-BCE5-A8E4AF8488A9}" type="presParOf" srcId="{F41AF127-3114-4CD1-A8AB-ADCDFFB11968}" destId="{A418005C-226F-4442-8DEE-8CF15D0011BD}" srcOrd="3" destOrd="0" presId="urn:microsoft.com/office/officeart/2005/8/layout/vList5"/>
    <dgm:cxn modelId="{D88BD7B1-3E36-401A-B736-D3875EC5E04A}" type="presParOf" srcId="{F41AF127-3114-4CD1-A8AB-ADCDFFB11968}" destId="{2616756E-C8E9-474B-A6A6-F744B6C581A9}" srcOrd="4" destOrd="0" presId="urn:microsoft.com/office/officeart/2005/8/layout/vList5"/>
    <dgm:cxn modelId="{429BBF3D-BBE6-48BF-B216-69F131CD173B}" type="presParOf" srcId="{2616756E-C8E9-474B-A6A6-F744B6C581A9}" destId="{A3485CDA-8230-4B6C-8050-7BDFD9973C57}" srcOrd="0" destOrd="0" presId="urn:microsoft.com/office/officeart/2005/8/layout/vList5"/>
    <dgm:cxn modelId="{73901FDD-0C7D-4409-A70C-A5562E8D9A0F}" type="presParOf" srcId="{2616756E-C8E9-474B-A6A6-F744B6C581A9}" destId="{2D10E712-AA41-4AF5-A5FE-70A255643E4D}" srcOrd="1" destOrd="0" presId="urn:microsoft.com/office/officeart/2005/8/layout/vList5"/>
    <dgm:cxn modelId="{AF9BBA20-47DA-4E55-82CF-F9217B88C04B}" type="presParOf" srcId="{F41AF127-3114-4CD1-A8AB-ADCDFFB11968}" destId="{2C1F3305-9C75-4E3F-8F07-5B50DB512CBA}" srcOrd="5" destOrd="0" presId="urn:microsoft.com/office/officeart/2005/8/layout/vList5"/>
    <dgm:cxn modelId="{C65A460E-C3FD-4F41-BCAF-AE25BEB7BD59}" type="presParOf" srcId="{F41AF127-3114-4CD1-A8AB-ADCDFFB11968}" destId="{CCBA3C1C-0B7F-48F8-B6F0-0E9FDF3DCFA2}" srcOrd="6" destOrd="0" presId="urn:microsoft.com/office/officeart/2005/8/layout/vList5"/>
    <dgm:cxn modelId="{337E562C-89C2-4079-A1D4-456D175B22F2}" type="presParOf" srcId="{CCBA3C1C-0B7F-48F8-B6F0-0E9FDF3DCFA2}" destId="{709E7E38-A7B2-4F62-A25B-55BA128B24B9}" srcOrd="0" destOrd="0" presId="urn:microsoft.com/office/officeart/2005/8/layout/vList5"/>
    <dgm:cxn modelId="{ADBB58E7-95C6-4F3C-A910-64284949769B}" type="presParOf" srcId="{CCBA3C1C-0B7F-48F8-B6F0-0E9FDF3DCFA2}" destId="{44698B17-6FFE-408C-871F-6003FAFD5091}" srcOrd="1" destOrd="0" presId="urn:microsoft.com/office/officeart/2005/8/layout/vList5"/>
    <dgm:cxn modelId="{FC1FD2B5-3F72-4977-8488-A49E596C1B1D}" type="presParOf" srcId="{F41AF127-3114-4CD1-A8AB-ADCDFFB11968}" destId="{CD44B778-E4CC-435A-9994-E5C5C5F66364}" srcOrd="7" destOrd="0" presId="urn:microsoft.com/office/officeart/2005/8/layout/vList5"/>
    <dgm:cxn modelId="{276438AA-479B-4830-BA2E-6C8D6068D2B0}" type="presParOf" srcId="{F41AF127-3114-4CD1-A8AB-ADCDFFB11968}" destId="{3D94422C-C08B-4BD0-9444-673E657F21C2}" srcOrd="8" destOrd="0" presId="urn:microsoft.com/office/officeart/2005/8/layout/vList5"/>
    <dgm:cxn modelId="{8405267C-E294-4727-A6AC-03CEAA3DC47B}" type="presParOf" srcId="{3D94422C-C08B-4BD0-9444-673E657F21C2}" destId="{0F24FBBC-31BC-4C89-B879-D49E71B1C62F}" srcOrd="0" destOrd="0" presId="urn:microsoft.com/office/officeart/2005/8/layout/vList5"/>
    <dgm:cxn modelId="{28BBAD21-393E-4858-9354-EB2776C872E3}" type="presParOf" srcId="{3D94422C-C08B-4BD0-9444-673E657F21C2}" destId="{342D6170-6A85-407D-8894-0C0AEA78A0EB}" srcOrd="1" destOrd="0" presId="urn:microsoft.com/office/officeart/2005/8/layout/vList5"/>
    <dgm:cxn modelId="{D105E470-21C4-47C7-A450-C2581EA066C6}" type="presParOf" srcId="{F41AF127-3114-4CD1-A8AB-ADCDFFB11968}" destId="{94C57403-8F17-417B-A3E9-0F9E59AF42D1}" srcOrd="9" destOrd="0" presId="urn:microsoft.com/office/officeart/2005/8/layout/vList5"/>
    <dgm:cxn modelId="{ACD9DF90-8EEE-4332-A7AD-98DF768B6BBA}" type="presParOf" srcId="{F41AF127-3114-4CD1-A8AB-ADCDFFB11968}" destId="{D1CA8A32-E5F9-47EB-B0B7-18F445564F84}" srcOrd="10" destOrd="0" presId="urn:microsoft.com/office/officeart/2005/8/layout/vList5"/>
    <dgm:cxn modelId="{AA14F75F-6DD4-4DD3-8F5E-F2F050BF4EE0}" type="presParOf" srcId="{D1CA8A32-E5F9-47EB-B0B7-18F445564F84}" destId="{A37B914E-2131-4E2A-A864-6601F8A5D1C5}" srcOrd="0" destOrd="0" presId="urn:microsoft.com/office/officeart/2005/8/layout/vList5"/>
    <dgm:cxn modelId="{84BDF34F-9D3B-4485-B225-8CDAE17ABBD2}" type="presParOf" srcId="{D1CA8A32-E5F9-47EB-B0B7-18F445564F84}" destId="{EA97A376-FA93-489B-BF70-4FEFA32AEE1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2181871-8982-441C-B3BC-F2B8C1004613}" type="doc">
      <dgm:prSet loTypeId="urn:microsoft.com/office/officeart/2005/8/layout/hList1" loCatId="list" qsTypeId="urn:microsoft.com/office/officeart/2005/8/quickstyle/simple1" qsCatId="simple" csTypeId="urn:microsoft.com/office/officeart/2005/8/colors/accent1_1" csCatId="accent1" phldr="1"/>
      <dgm:spPr/>
      <dgm:t>
        <a:bodyPr/>
        <a:lstStyle/>
        <a:p>
          <a:endParaRPr lang="es-MX"/>
        </a:p>
      </dgm:t>
    </dgm:pt>
    <dgm:pt modelId="{7B450AD3-4CD2-46E4-8E17-D1B6BD237591}">
      <dgm:prSet/>
      <dgm:spPr/>
      <dgm:t>
        <a:bodyPr/>
        <a:lstStyle/>
        <a:p>
          <a:pPr rtl="0"/>
          <a:r>
            <a:rPr lang="es-MX"/>
            <a:t>Informativo.</a:t>
          </a:r>
        </a:p>
      </dgm:t>
    </dgm:pt>
    <dgm:pt modelId="{3E68BC6F-FC8D-4DBD-BB55-B9112262A93E}" type="parTrans" cxnId="{A35D312C-9604-4C19-8C34-702BE822C63F}">
      <dgm:prSet/>
      <dgm:spPr/>
      <dgm:t>
        <a:bodyPr/>
        <a:lstStyle/>
        <a:p>
          <a:endParaRPr lang="es-MX"/>
        </a:p>
      </dgm:t>
    </dgm:pt>
    <dgm:pt modelId="{F7A2C167-9EF1-46DE-BB7E-B28738A3F663}" type="sibTrans" cxnId="{A35D312C-9604-4C19-8C34-702BE822C63F}">
      <dgm:prSet/>
      <dgm:spPr/>
      <dgm:t>
        <a:bodyPr/>
        <a:lstStyle/>
        <a:p>
          <a:endParaRPr lang="es-MX"/>
        </a:p>
      </dgm:t>
    </dgm:pt>
    <dgm:pt modelId="{148D789A-643B-4137-B66F-86F6095184FD}">
      <dgm:prSet/>
      <dgm:spPr/>
      <dgm:t>
        <a:bodyPr/>
        <a:lstStyle/>
        <a:p>
          <a:pPr rtl="0"/>
          <a:r>
            <a:rPr lang="es-MX"/>
            <a:t>Persuasivo.</a:t>
          </a:r>
        </a:p>
      </dgm:t>
    </dgm:pt>
    <dgm:pt modelId="{16096615-1046-4369-A610-E02C922D7305}" type="parTrans" cxnId="{1F474EBC-F4E0-427C-BE15-468705937148}">
      <dgm:prSet/>
      <dgm:spPr/>
      <dgm:t>
        <a:bodyPr/>
        <a:lstStyle/>
        <a:p>
          <a:endParaRPr lang="es-MX"/>
        </a:p>
      </dgm:t>
    </dgm:pt>
    <dgm:pt modelId="{A185A87A-A701-4D7C-9D00-9C33A80F6ED8}" type="sibTrans" cxnId="{1F474EBC-F4E0-427C-BE15-468705937148}">
      <dgm:prSet/>
      <dgm:spPr/>
      <dgm:t>
        <a:bodyPr/>
        <a:lstStyle/>
        <a:p>
          <a:endParaRPr lang="es-MX"/>
        </a:p>
      </dgm:t>
    </dgm:pt>
    <dgm:pt modelId="{C46FFF57-1B14-49A5-976C-12EAEA7DA8CF}">
      <dgm:prSet/>
      <dgm:spPr/>
      <dgm:t>
        <a:bodyPr/>
        <a:lstStyle/>
        <a:p>
          <a:pPr rtl="0"/>
          <a:r>
            <a:rPr lang="es-MX"/>
            <a:t>Motivacional.</a:t>
          </a:r>
        </a:p>
      </dgm:t>
    </dgm:pt>
    <dgm:pt modelId="{DCF78875-9B89-4A12-B140-3526C9DAC8BF}" type="parTrans" cxnId="{1ADFB62B-8D12-41B7-8676-735FE864BB9E}">
      <dgm:prSet/>
      <dgm:spPr/>
      <dgm:t>
        <a:bodyPr/>
        <a:lstStyle/>
        <a:p>
          <a:endParaRPr lang="es-MX"/>
        </a:p>
      </dgm:t>
    </dgm:pt>
    <dgm:pt modelId="{5F479888-4943-497A-9E10-38FD6B09F774}" type="sibTrans" cxnId="{1ADFB62B-8D12-41B7-8676-735FE864BB9E}">
      <dgm:prSet/>
      <dgm:spPr/>
      <dgm:t>
        <a:bodyPr/>
        <a:lstStyle/>
        <a:p>
          <a:endParaRPr lang="es-MX"/>
        </a:p>
      </dgm:t>
    </dgm:pt>
    <dgm:pt modelId="{02802F23-5204-4CC9-8E5E-0A066F19FBA1}">
      <dgm:prSet/>
      <dgm:spPr/>
      <dgm:t>
        <a:bodyPr/>
        <a:lstStyle/>
        <a:p>
          <a:r>
            <a:rPr lang="es-MX" b="0" i="0" dirty="0"/>
            <a:t>Transmite datos con precisión y de manera concreta provenientes de la realidad.</a:t>
          </a:r>
          <a:endParaRPr lang="es-MX" dirty="0"/>
        </a:p>
      </dgm:t>
    </dgm:pt>
    <dgm:pt modelId="{8BCB767E-2C28-4A7D-8D35-A3CABA8B7D8E}" type="parTrans" cxnId="{DC8A31B7-59C8-48F4-A03E-74B2AD0C49B1}">
      <dgm:prSet/>
      <dgm:spPr/>
      <dgm:t>
        <a:bodyPr/>
        <a:lstStyle/>
        <a:p>
          <a:endParaRPr lang="es-MX"/>
        </a:p>
      </dgm:t>
    </dgm:pt>
    <dgm:pt modelId="{4FB88CE5-5CC4-44A3-AB45-5CEA863A2DD6}" type="sibTrans" cxnId="{DC8A31B7-59C8-48F4-A03E-74B2AD0C49B1}">
      <dgm:prSet/>
      <dgm:spPr/>
      <dgm:t>
        <a:bodyPr/>
        <a:lstStyle/>
        <a:p>
          <a:endParaRPr lang="es-MX"/>
        </a:p>
      </dgm:t>
    </dgm:pt>
    <dgm:pt modelId="{DC3692DC-C2CF-4F63-8868-319BF53A700B}">
      <dgm:prSet/>
      <dgm:spPr/>
      <dgm:t>
        <a:bodyPr/>
        <a:lstStyle/>
        <a:p>
          <a:r>
            <a:rPr lang="es-MX" b="0" i="0" dirty="0"/>
            <a:t>Se utilizan para convencer al público de adoptar un punto de vista en particular.</a:t>
          </a:r>
          <a:endParaRPr lang="es-MX" dirty="0"/>
        </a:p>
      </dgm:t>
    </dgm:pt>
    <dgm:pt modelId="{450E1AC0-F3EC-4012-B327-925D356A5664}" type="parTrans" cxnId="{03C35E90-C62E-4B1F-AB4D-9784181C44F2}">
      <dgm:prSet/>
      <dgm:spPr/>
      <dgm:t>
        <a:bodyPr/>
        <a:lstStyle/>
        <a:p>
          <a:endParaRPr lang="es-MX"/>
        </a:p>
      </dgm:t>
    </dgm:pt>
    <dgm:pt modelId="{02F3E4F0-9C6C-4169-B41B-280EA178B18A}" type="sibTrans" cxnId="{03C35E90-C62E-4B1F-AB4D-9784181C44F2}">
      <dgm:prSet/>
      <dgm:spPr/>
      <dgm:t>
        <a:bodyPr/>
        <a:lstStyle/>
        <a:p>
          <a:endParaRPr lang="es-MX"/>
        </a:p>
      </dgm:t>
    </dgm:pt>
    <dgm:pt modelId="{9A1AE15F-B600-4550-BE45-F81756A97CBB}">
      <dgm:prSet/>
      <dgm:spPr/>
      <dgm:t>
        <a:bodyPr/>
        <a:lstStyle/>
        <a:p>
          <a:r>
            <a:rPr lang="es-MX" b="0" i="0" dirty="0"/>
            <a:t>Se encarga de motivar a un público en específico a perseguir ciertas metas que le garantizarán satisfacción personal.</a:t>
          </a:r>
          <a:endParaRPr lang="es-MX" dirty="0"/>
        </a:p>
      </dgm:t>
    </dgm:pt>
    <dgm:pt modelId="{EA45F7A4-3D82-4038-A9E7-0D1BEAD5DDC1}" type="parTrans" cxnId="{99D6E0BE-74DE-4357-BE21-EE254DCC0AF7}">
      <dgm:prSet/>
      <dgm:spPr/>
      <dgm:t>
        <a:bodyPr/>
        <a:lstStyle/>
        <a:p>
          <a:endParaRPr lang="es-MX"/>
        </a:p>
      </dgm:t>
    </dgm:pt>
    <dgm:pt modelId="{D6D33684-E5E3-4611-B9B1-D5ADF4BF9E71}" type="sibTrans" cxnId="{99D6E0BE-74DE-4357-BE21-EE254DCC0AF7}">
      <dgm:prSet/>
      <dgm:spPr/>
      <dgm:t>
        <a:bodyPr/>
        <a:lstStyle/>
        <a:p>
          <a:endParaRPr lang="es-MX"/>
        </a:p>
      </dgm:t>
    </dgm:pt>
    <dgm:pt modelId="{206BD947-E9A1-4B3A-B62C-DFCFF920EFC4}" type="pres">
      <dgm:prSet presAssocID="{42181871-8982-441C-B3BC-F2B8C1004613}" presName="Name0" presStyleCnt="0">
        <dgm:presLayoutVars>
          <dgm:dir/>
          <dgm:animLvl val="lvl"/>
          <dgm:resizeHandles val="exact"/>
        </dgm:presLayoutVars>
      </dgm:prSet>
      <dgm:spPr/>
    </dgm:pt>
    <dgm:pt modelId="{17E7DE64-5031-425A-801F-647E1170B8F3}" type="pres">
      <dgm:prSet presAssocID="{7B450AD3-4CD2-46E4-8E17-D1B6BD237591}" presName="composite" presStyleCnt="0"/>
      <dgm:spPr/>
    </dgm:pt>
    <dgm:pt modelId="{6EAD4CC3-F889-4D4C-8C55-C2D8F1FC8C52}" type="pres">
      <dgm:prSet presAssocID="{7B450AD3-4CD2-46E4-8E17-D1B6BD237591}" presName="parTx" presStyleLbl="alignNode1" presStyleIdx="0" presStyleCnt="3">
        <dgm:presLayoutVars>
          <dgm:chMax val="0"/>
          <dgm:chPref val="0"/>
          <dgm:bulletEnabled val="1"/>
        </dgm:presLayoutVars>
      </dgm:prSet>
      <dgm:spPr/>
    </dgm:pt>
    <dgm:pt modelId="{C0F1E2B6-1577-498A-9495-ACF0B3EE4CD4}" type="pres">
      <dgm:prSet presAssocID="{7B450AD3-4CD2-46E4-8E17-D1B6BD237591}" presName="desTx" presStyleLbl="alignAccFollowNode1" presStyleIdx="0" presStyleCnt="3">
        <dgm:presLayoutVars>
          <dgm:bulletEnabled val="1"/>
        </dgm:presLayoutVars>
      </dgm:prSet>
      <dgm:spPr/>
    </dgm:pt>
    <dgm:pt modelId="{A67A18DA-CD8A-489E-A2F9-F7F19432C861}" type="pres">
      <dgm:prSet presAssocID="{F7A2C167-9EF1-46DE-BB7E-B28738A3F663}" presName="space" presStyleCnt="0"/>
      <dgm:spPr/>
    </dgm:pt>
    <dgm:pt modelId="{3FB643F2-220F-415B-93B8-9FBCF9765A38}" type="pres">
      <dgm:prSet presAssocID="{148D789A-643B-4137-B66F-86F6095184FD}" presName="composite" presStyleCnt="0"/>
      <dgm:spPr/>
    </dgm:pt>
    <dgm:pt modelId="{163D04C3-8D40-4235-AA1A-A7C5967BEA0E}" type="pres">
      <dgm:prSet presAssocID="{148D789A-643B-4137-B66F-86F6095184FD}" presName="parTx" presStyleLbl="alignNode1" presStyleIdx="1" presStyleCnt="3">
        <dgm:presLayoutVars>
          <dgm:chMax val="0"/>
          <dgm:chPref val="0"/>
          <dgm:bulletEnabled val="1"/>
        </dgm:presLayoutVars>
      </dgm:prSet>
      <dgm:spPr/>
    </dgm:pt>
    <dgm:pt modelId="{878FBF29-2383-4EDE-80E4-F22393A5FC8B}" type="pres">
      <dgm:prSet presAssocID="{148D789A-643B-4137-B66F-86F6095184FD}" presName="desTx" presStyleLbl="alignAccFollowNode1" presStyleIdx="1" presStyleCnt="3">
        <dgm:presLayoutVars>
          <dgm:bulletEnabled val="1"/>
        </dgm:presLayoutVars>
      </dgm:prSet>
      <dgm:spPr/>
    </dgm:pt>
    <dgm:pt modelId="{2414F484-F994-4F9E-A307-C8D4955FFE46}" type="pres">
      <dgm:prSet presAssocID="{A185A87A-A701-4D7C-9D00-9C33A80F6ED8}" presName="space" presStyleCnt="0"/>
      <dgm:spPr/>
    </dgm:pt>
    <dgm:pt modelId="{7173B54B-27A0-403B-BE4F-7CF0A45E6837}" type="pres">
      <dgm:prSet presAssocID="{C46FFF57-1B14-49A5-976C-12EAEA7DA8CF}" presName="composite" presStyleCnt="0"/>
      <dgm:spPr/>
    </dgm:pt>
    <dgm:pt modelId="{EA2F90F3-171B-41A6-8D66-5B62C0FBA275}" type="pres">
      <dgm:prSet presAssocID="{C46FFF57-1B14-49A5-976C-12EAEA7DA8CF}" presName="parTx" presStyleLbl="alignNode1" presStyleIdx="2" presStyleCnt="3">
        <dgm:presLayoutVars>
          <dgm:chMax val="0"/>
          <dgm:chPref val="0"/>
          <dgm:bulletEnabled val="1"/>
        </dgm:presLayoutVars>
      </dgm:prSet>
      <dgm:spPr/>
    </dgm:pt>
    <dgm:pt modelId="{5855987D-A944-4D0A-AE77-DA095FC003AF}" type="pres">
      <dgm:prSet presAssocID="{C46FFF57-1B14-49A5-976C-12EAEA7DA8CF}" presName="desTx" presStyleLbl="alignAccFollowNode1" presStyleIdx="2" presStyleCnt="3">
        <dgm:presLayoutVars>
          <dgm:bulletEnabled val="1"/>
        </dgm:presLayoutVars>
      </dgm:prSet>
      <dgm:spPr/>
    </dgm:pt>
  </dgm:ptLst>
  <dgm:cxnLst>
    <dgm:cxn modelId="{2A57C612-5C56-47F0-B72C-D5D7C90EBCF5}" type="presOf" srcId="{DC3692DC-C2CF-4F63-8868-319BF53A700B}" destId="{878FBF29-2383-4EDE-80E4-F22393A5FC8B}" srcOrd="0" destOrd="0" presId="urn:microsoft.com/office/officeart/2005/8/layout/hList1"/>
    <dgm:cxn modelId="{1ADFB62B-8D12-41B7-8676-735FE864BB9E}" srcId="{42181871-8982-441C-B3BC-F2B8C1004613}" destId="{C46FFF57-1B14-49A5-976C-12EAEA7DA8CF}" srcOrd="2" destOrd="0" parTransId="{DCF78875-9B89-4A12-B140-3526C9DAC8BF}" sibTransId="{5F479888-4943-497A-9E10-38FD6B09F774}"/>
    <dgm:cxn modelId="{A35D312C-9604-4C19-8C34-702BE822C63F}" srcId="{42181871-8982-441C-B3BC-F2B8C1004613}" destId="{7B450AD3-4CD2-46E4-8E17-D1B6BD237591}" srcOrd="0" destOrd="0" parTransId="{3E68BC6F-FC8D-4DBD-BB55-B9112262A93E}" sibTransId="{F7A2C167-9EF1-46DE-BB7E-B28738A3F663}"/>
    <dgm:cxn modelId="{DCF50B3C-1A1E-4DE9-823E-5FCE04F4BD7E}" type="presOf" srcId="{148D789A-643B-4137-B66F-86F6095184FD}" destId="{163D04C3-8D40-4235-AA1A-A7C5967BEA0E}" srcOrd="0" destOrd="0" presId="urn:microsoft.com/office/officeart/2005/8/layout/hList1"/>
    <dgm:cxn modelId="{B5E23A8A-2932-4F05-A311-DB9A2A74F01E}" type="presOf" srcId="{42181871-8982-441C-B3BC-F2B8C1004613}" destId="{206BD947-E9A1-4B3A-B62C-DFCFF920EFC4}" srcOrd="0" destOrd="0" presId="urn:microsoft.com/office/officeart/2005/8/layout/hList1"/>
    <dgm:cxn modelId="{03C35E90-C62E-4B1F-AB4D-9784181C44F2}" srcId="{148D789A-643B-4137-B66F-86F6095184FD}" destId="{DC3692DC-C2CF-4F63-8868-319BF53A700B}" srcOrd="0" destOrd="0" parTransId="{450E1AC0-F3EC-4012-B327-925D356A5664}" sibTransId="{02F3E4F0-9C6C-4169-B41B-280EA178B18A}"/>
    <dgm:cxn modelId="{27F423B5-0A7B-4AFE-908A-63DA5D34C36B}" type="presOf" srcId="{9A1AE15F-B600-4550-BE45-F81756A97CBB}" destId="{5855987D-A944-4D0A-AE77-DA095FC003AF}" srcOrd="0" destOrd="0" presId="urn:microsoft.com/office/officeart/2005/8/layout/hList1"/>
    <dgm:cxn modelId="{DC8A31B7-59C8-48F4-A03E-74B2AD0C49B1}" srcId="{7B450AD3-4CD2-46E4-8E17-D1B6BD237591}" destId="{02802F23-5204-4CC9-8E5E-0A066F19FBA1}" srcOrd="0" destOrd="0" parTransId="{8BCB767E-2C28-4A7D-8D35-A3CABA8B7D8E}" sibTransId="{4FB88CE5-5CC4-44A3-AB45-5CEA863A2DD6}"/>
    <dgm:cxn modelId="{1F474EBC-F4E0-427C-BE15-468705937148}" srcId="{42181871-8982-441C-B3BC-F2B8C1004613}" destId="{148D789A-643B-4137-B66F-86F6095184FD}" srcOrd="1" destOrd="0" parTransId="{16096615-1046-4369-A610-E02C922D7305}" sibTransId="{A185A87A-A701-4D7C-9D00-9C33A80F6ED8}"/>
    <dgm:cxn modelId="{99D6E0BE-74DE-4357-BE21-EE254DCC0AF7}" srcId="{C46FFF57-1B14-49A5-976C-12EAEA7DA8CF}" destId="{9A1AE15F-B600-4550-BE45-F81756A97CBB}" srcOrd="0" destOrd="0" parTransId="{EA45F7A4-3D82-4038-A9E7-0D1BEAD5DDC1}" sibTransId="{D6D33684-E5E3-4611-B9B1-D5ADF4BF9E71}"/>
    <dgm:cxn modelId="{F75DA4C6-8226-4B2C-B2E4-B51A5D6BFD2F}" type="presOf" srcId="{7B450AD3-4CD2-46E4-8E17-D1B6BD237591}" destId="{6EAD4CC3-F889-4D4C-8C55-C2D8F1FC8C52}" srcOrd="0" destOrd="0" presId="urn:microsoft.com/office/officeart/2005/8/layout/hList1"/>
    <dgm:cxn modelId="{52EA9EDA-8E6D-4EC1-AC79-466FB9B7151C}" type="presOf" srcId="{C46FFF57-1B14-49A5-976C-12EAEA7DA8CF}" destId="{EA2F90F3-171B-41A6-8D66-5B62C0FBA275}" srcOrd="0" destOrd="0" presId="urn:microsoft.com/office/officeart/2005/8/layout/hList1"/>
    <dgm:cxn modelId="{CEBCC9FB-6968-491B-BB48-E0ADDACDDFE9}" type="presOf" srcId="{02802F23-5204-4CC9-8E5E-0A066F19FBA1}" destId="{C0F1E2B6-1577-498A-9495-ACF0B3EE4CD4}" srcOrd="0" destOrd="0" presId="urn:microsoft.com/office/officeart/2005/8/layout/hList1"/>
    <dgm:cxn modelId="{41880CC7-0852-4FA7-8152-4B47B712E572}" type="presParOf" srcId="{206BD947-E9A1-4B3A-B62C-DFCFF920EFC4}" destId="{17E7DE64-5031-425A-801F-647E1170B8F3}" srcOrd="0" destOrd="0" presId="urn:microsoft.com/office/officeart/2005/8/layout/hList1"/>
    <dgm:cxn modelId="{BA82DA96-9CA6-4367-BC81-AAF546D6FBF2}" type="presParOf" srcId="{17E7DE64-5031-425A-801F-647E1170B8F3}" destId="{6EAD4CC3-F889-4D4C-8C55-C2D8F1FC8C52}" srcOrd="0" destOrd="0" presId="urn:microsoft.com/office/officeart/2005/8/layout/hList1"/>
    <dgm:cxn modelId="{E8EFFCAE-0A6C-4599-BDAE-993B7B0DBD7C}" type="presParOf" srcId="{17E7DE64-5031-425A-801F-647E1170B8F3}" destId="{C0F1E2B6-1577-498A-9495-ACF0B3EE4CD4}" srcOrd="1" destOrd="0" presId="urn:microsoft.com/office/officeart/2005/8/layout/hList1"/>
    <dgm:cxn modelId="{33755895-8301-4A52-87D1-AEF90C8E9E79}" type="presParOf" srcId="{206BD947-E9A1-4B3A-B62C-DFCFF920EFC4}" destId="{A67A18DA-CD8A-489E-A2F9-F7F19432C861}" srcOrd="1" destOrd="0" presId="urn:microsoft.com/office/officeart/2005/8/layout/hList1"/>
    <dgm:cxn modelId="{0B360098-FED9-4710-8A0A-BF9A5E5DF49A}" type="presParOf" srcId="{206BD947-E9A1-4B3A-B62C-DFCFF920EFC4}" destId="{3FB643F2-220F-415B-93B8-9FBCF9765A38}" srcOrd="2" destOrd="0" presId="urn:microsoft.com/office/officeart/2005/8/layout/hList1"/>
    <dgm:cxn modelId="{98A027D1-B30A-437F-AC34-82CC5A678D12}" type="presParOf" srcId="{3FB643F2-220F-415B-93B8-9FBCF9765A38}" destId="{163D04C3-8D40-4235-AA1A-A7C5967BEA0E}" srcOrd="0" destOrd="0" presId="urn:microsoft.com/office/officeart/2005/8/layout/hList1"/>
    <dgm:cxn modelId="{07065AED-B35A-40DB-814E-F3B7415C7716}" type="presParOf" srcId="{3FB643F2-220F-415B-93B8-9FBCF9765A38}" destId="{878FBF29-2383-4EDE-80E4-F22393A5FC8B}" srcOrd="1" destOrd="0" presId="urn:microsoft.com/office/officeart/2005/8/layout/hList1"/>
    <dgm:cxn modelId="{CFCD1BA9-17EE-43E5-8625-D1FC4FC8ECEE}" type="presParOf" srcId="{206BD947-E9A1-4B3A-B62C-DFCFF920EFC4}" destId="{2414F484-F994-4F9E-A307-C8D4955FFE46}" srcOrd="3" destOrd="0" presId="urn:microsoft.com/office/officeart/2005/8/layout/hList1"/>
    <dgm:cxn modelId="{C709D629-9E9E-4306-AD5F-17AE6A2C8DF3}" type="presParOf" srcId="{206BD947-E9A1-4B3A-B62C-DFCFF920EFC4}" destId="{7173B54B-27A0-403B-BE4F-7CF0A45E6837}" srcOrd="4" destOrd="0" presId="urn:microsoft.com/office/officeart/2005/8/layout/hList1"/>
    <dgm:cxn modelId="{14CD5917-109B-4634-BE9C-4E92857BA926}" type="presParOf" srcId="{7173B54B-27A0-403B-BE4F-7CF0A45E6837}" destId="{EA2F90F3-171B-41A6-8D66-5B62C0FBA275}" srcOrd="0" destOrd="0" presId="urn:microsoft.com/office/officeart/2005/8/layout/hList1"/>
    <dgm:cxn modelId="{B5BBAB34-9D48-4E3F-95B3-141D783D79C3}" type="presParOf" srcId="{7173B54B-27A0-403B-BE4F-7CF0A45E6837}" destId="{5855987D-A944-4D0A-AE77-DA095FC003A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0750CB7-6AC1-410D-AD18-F7DEC7BECEED}"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es-MX"/>
        </a:p>
      </dgm:t>
    </dgm:pt>
    <dgm:pt modelId="{2F592908-2D40-47C2-B96B-795F819D37FD}">
      <dgm:prSet/>
      <dgm:spPr/>
      <dgm:t>
        <a:bodyPr/>
        <a:lstStyle/>
        <a:p>
          <a:pPr rtl="0"/>
          <a:r>
            <a:rPr lang="es-MX" b="1" dirty="0">
              <a:solidFill>
                <a:schemeClr val="tx1"/>
              </a:solidFill>
            </a:rPr>
            <a:t>Entretener, buscando en el auditorio una respuesta de agrado, diversión, complacencia. </a:t>
          </a:r>
        </a:p>
      </dgm:t>
    </dgm:pt>
    <dgm:pt modelId="{797E08E7-595A-4AE6-9AE0-23FF96D00868}" type="parTrans" cxnId="{9C5124A8-BF31-4DB2-A48A-B948547DDC7B}">
      <dgm:prSet/>
      <dgm:spPr/>
      <dgm:t>
        <a:bodyPr/>
        <a:lstStyle/>
        <a:p>
          <a:endParaRPr lang="es-MX" b="1">
            <a:solidFill>
              <a:schemeClr val="tx1"/>
            </a:solidFill>
          </a:endParaRPr>
        </a:p>
      </dgm:t>
    </dgm:pt>
    <dgm:pt modelId="{A9F70A44-0E50-4CE9-B4BD-8CB158ACC81D}" type="sibTrans" cxnId="{9C5124A8-BF31-4DB2-A48A-B948547DDC7B}">
      <dgm:prSet/>
      <dgm:spPr/>
      <dgm:t>
        <a:bodyPr/>
        <a:lstStyle/>
        <a:p>
          <a:endParaRPr lang="es-MX" b="1">
            <a:solidFill>
              <a:schemeClr val="tx1"/>
            </a:solidFill>
          </a:endParaRPr>
        </a:p>
      </dgm:t>
    </dgm:pt>
    <dgm:pt modelId="{DC8F44E3-C268-4EE5-A101-302BD427A0E0}">
      <dgm:prSet/>
      <dgm:spPr/>
      <dgm:t>
        <a:bodyPr/>
        <a:lstStyle/>
        <a:p>
          <a:pPr rtl="0"/>
          <a:r>
            <a:rPr lang="es-MX" b="1" dirty="0">
              <a:solidFill>
                <a:schemeClr val="tx1"/>
              </a:solidFill>
            </a:rPr>
            <a:t>Informar, persiguiendo la clara comprensión de un asunto o de una idea o resolviendo una incertidumbre. </a:t>
          </a:r>
        </a:p>
      </dgm:t>
    </dgm:pt>
    <dgm:pt modelId="{1B035693-1CD9-4D83-A600-18DC454CBD89}" type="parTrans" cxnId="{DCDA2796-F001-4CD4-812B-EB7979BCBF06}">
      <dgm:prSet/>
      <dgm:spPr/>
      <dgm:t>
        <a:bodyPr/>
        <a:lstStyle/>
        <a:p>
          <a:endParaRPr lang="es-MX" b="1">
            <a:solidFill>
              <a:schemeClr val="tx1"/>
            </a:solidFill>
          </a:endParaRPr>
        </a:p>
      </dgm:t>
    </dgm:pt>
    <dgm:pt modelId="{0751BA7C-CDC9-491C-ABE4-0220C6938F8C}" type="sibTrans" cxnId="{DCDA2796-F001-4CD4-812B-EB7979BCBF06}">
      <dgm:prSet/>
      <dgm:spPr/>
      <dgm:t>
        <a:bodyPr/>
        <a:lstStyle/>
        <a:p>
          <a:endParaRPr lang="es-MX" b="1">
            <a:solidFill>
              <a:schemeClr val="tx1"/>
            </a:solidFill>
          </a:endParaRPr>
        </a:p>
      </dgm:t>
    </dgm:pt>
    <dgm:pt modelId="{19D7FA2D-199F-4B54-BDE5-B81F484290D6}">
      <dgm:prSet/>
      <dgm:spPr/>
      <dgm:t>
        <a:bodyPr/>
        <a:lstStyle/>
        <a:p>
          <a:pPr rtl="0"/>
          <a:r>
            <a:rPr lang="es-MX" b="1" dirty="0">
              <a:solidFill>
                <a:schemeClr val="tx1"/>
              </a:solidFill>
            </a:rPr>
            <a:t>Convencer, se quiere influir sobre los oyentes para modificar o transformar sus opiniones. </a:t>
          </a:r>
        </a:p>
      </dgm:t>
    </dgm:pt>
    <dgm:pt modelId="{9F28BF19-C8DF-41CE-B2B7-8C2C3CE0858A}" type="parTrans" cxnId="{CE928992-0676-4E50-8491-D6075E932E3E}">
      <dgm:prSet/>
      <dgm:spPr/>
      <dgm:t>
        <a:bodyPr/>
        <a:lstStyle/>
        <a:p>
          <a:endParaRPr lang="es-MX" b="1">
            <a:solidFill>
              <a:schemeClr val="tx1"/>
            </a:solidFill>
          </a:endParaRPr>
        </a:p>
      </dgm:t>
    </dgm:pt>
    <dgm:pt modelId="{79F737F0-4591-46D5-B623-BCE2A0C9BF90}" type="sibTrans" cxnId="{CE928992-0676-4E50-8491-D6075E932E3E}">
      <dgm:prSet/>
      <dgm:spPr/>
      <dgm:t>
        <a:bodyPr/>
        <a:lstStyle/>
        <a:p>
          <a:endParaRPr lang="es-MX" b="1">
            <a:solidFill>
              <a:schemeClr val="tx1"/>
            </a:solidFill>
          </a:endParaRPr>
        </a:p>
      </dgm:t>
    </dgm:pt>
    <dgm:pt modelId="{1D072C7A-944A-48D6-BD19-F9F96C56A66D}">
      <dgm:prSet/>
      <dgm:spPr/>
      <dgm:t>
        <a:bodyPr/>
        <a:lstStyle/>
        <a:p>
          <a:pPr rtl="0"/>
          <a:r>
            <a:rPr lang="es-MX" b="1" dirty="0">
              <a:solidFill>
                <a:schemeClr val="tx1"/>
              </a:solidFill>
            </a:rPr>
            <a:t>Persuadir, se aspira a una respuesta de adhesión o acción. </a:t>
          </a:r>
        </a:p>
      </dgm:t>
    </dgm:pt>
    <dgm:pt modelId="{BA3B87E6-BD18-47E9-96DA-DEC28C2AA18E}" type="parTrans" cxnId="{FE8362E7-2FA5-4DD8-B01C-A66DC616781B}">
      <dgm:prSet/>
      <dgm:spPr/>
      <dgm:t>
        <a:bodyPr/>
        <a:lstStyle/>
        <a:p>
          <a:endParaRPr lang="es-MX" b="1">
            <a:solidFill>
              <a:schemeClr val="tx1"/>
            </a:solidFill>
          </a:endParaRPr>
        </a:p>
      </dgm:t>
    </dgm:pt>
    <dgm:pt modelId="{12106E06-9584-4CD0-9BCA-51FB6AFC4768}" type="sibTrans" cxnId="{FE8362E7-2FA5-4DD8-B01C-A66DC616781B}">
      <dgm:prSet/>
      <dgm:spPr/>
      <dgm:t>
        <a:bodyPr/>
        <a:lstStyle/>
        <a:p>
          <a:endParaRPr lang="es-MX" b="1">
            <a:solidFill>
              <a:schemeClr val="tx1"/>
            </a:solidFill>
          </a:endParaRPr>
        </a:p>
      </dgm:t>
    </dgm:pt>
    <dgm:pt modelId="{21B49097-0958-4E4C-8878-3BAF4115F40A}" type="pres">
      <dgm:prSet presAssocID="{50750CB7-6AC1-410D-AD18-F7DEC7BECEED}" presName="Name0" presStyleCnt="0">
        <dgm:presLayoutVars>
          <dgm:chMax val="7"/>
          <dgm:chPref val="7"/>
          <dgm:dir/>
        </dgm:presLayoutVars>
      </dgm:prSet>
      <dgm:spPr/>
    </dgm:pt>
    <dgm:pt modelId="{D2222E9C-B6DF-4C87-B5CD-3E11DA0F7DDA}" type="pres">
      <dgm:prSet presAssocID="{50750CB7-6AC1-410D-AD18-F7DEC7BECEED}" presName="Name1" presStyleCnt="0"/>
      <dgm:spPr/>
    </dgm:pt>
    <dgm:pt modelId="{50D6A757-AC34-4566-A1F1-ED32EFF3AD83}" type="pres">
      <dgm:prSet presAssocID="{50750CB7-6AC1-410D-AD18-F7DEC7BECEED}" presName="cycle" presStyleCnt="0"/>
      <dgm:spPr/>
    </dgm:pt>
    <dgm:pt modelId="{2F6A8D78-1FC8-4EDA-B56F-D007C2487CCD}" type="pres">
      <dgm:prSet presAssocID="{50750CB7-6AC1-410D-AD18-F7DEC7BECEED}" presName="srcNode" presStyleLbl="node1" presStyleIdx="0" presStyleCnt="4"/>
      <dgm:spPr/>
    </dgm:pt>
    <dgm:pt modelId="{4A645CA4-5467-4256-A019-BF1A49AE2644}" type="pres">
      <dgm:prSet presAssocID="{50750CB7-6AC1-410D-AD18-F7DEC7BECEED}" presName="conn" presStyleLbl="parChTrans1D2" presStyleIdx="0" presStyleCnt="1"/>
      <dgm:spPr/>
    </dgm:pt>
    <dgm:pt modelId="{D738F25D-36E9-4BEF-8800-01CCF2242D3D}" type="pres">
      <dgm:prSet presAssocID="{50750CB7-6AC1-410D-AD18-F7DEC7BECEED}" presName="extraNode" presStyleLbl="node1" presStyleIdx="0" presStyleCnt="4"/>
      <dgm:spPr/>
    </dgm:pt>
    <dgm:pt modelId="{52375B13-2477-42BA-82AD-7F4B460FB4D5}" type="pres">
      <dgm:prSet presAssocID="{50750CB7-6AC1-410D-AD18-F7DEC7BECEED}" presName="dstNode" presStyleLbl="node1" presStyleIdx="0" presStyleCnt="4"/>
      <dgm:spPr/>
    </dgm:pt>
    <dgm:pt modelId="{8C888381-0C80-42D7-99BD-78A5B5B6C57F}" type="pres">
      <dgm:prSet presAssocID="{2F592908-2D40-47C2-B96B-795F819D37FD}" presName="text_1" presStyleLbl="node1" presStyleIdx="0" presStyleCnt="4">
        <dgm:presLayoutVars>
          <dgm:bulletEnabled val="1"/>
        </dgm:presLayoutVars>
      </dgm:prSet>
      <dgm:spPr/>
    </dgm:pt>
    <dgm:pt modelId="{F178607A-35C4-4E1B-A57A-A0B037AA2347}" type="pres">
      <dgm:prSet presAssocID="{2F592908-2D40-47C2-B96B-795F819D37FD}" presName="accent_1" presStyleCnt="0"/>
      <dgm:spPr/>
    </dgm:pt>
    <dgm:pt modelId="{BABCE715-2F05-4F45-A399-5BDB74F3CB0C}" type="pres">
      <dgm:prSet presAssocID="{2F592908-2D40-47C2-B96B-795F819D37FD}" presName="accentRepeatNode" presStyleLbl="solidFgAcc1" presStyleIdx="0" presStyleCnt="4"/>
      <dgm:spPr/>
    </dgm:pt>
    <dgm:pt modelId="{CA4AB3C8-18B1-496C-93C9-A599AFE1ECCA}" type="pres">
      <dgm:prSet presAssocID="{DC8F44E3-C268-4EE5-A101-302BD427A0E0}" presName="text_2" presStyleLbl="node1" presStyleIdx="1" presStyleCnt="4">
        <dgm:presLayoutVars>
          <dgm:bulletEnabled val="1"/>
        </dgm:presLayoutVars>
      </dgm:prSet>
      <dgm:spPr/>
    </dgm:pt>
    <dgm:pt modelId="{D45C9FF4-9EA5-409A-8C20-6BFFC0960713}" type="pres">
      <dgm:prSet presAssocID="{DC8F44E3-C268-4EE5-A101-302BD427A0E0}" presName="accent_2" presStyleCnt="0"/>
      <dgm:spPr/>
    </dgm:pt>
    <dgm:pt modelId="{88D44B07-936A-4550-BCBB-982C1DE6DA78}" type="pres">
      <dgm:prSet presAssocID="{DC8F44E3-C268-4EE5-A101-302BD427A0E0}" presName="accentRepeatNode" presStyleLbl="solidFgAcc1" presStyleIdx="1" presStyleCnt="4"/>
      <dgm:spPr/>
    </dgm:pt>
    <dgm:pt modelId="{E5493148-EE34-4323-9297-97734850C2FF}" type="pres">
      <dgm:prSet presAssocID="{19D7FA2D-199F-4B54-BDE5-B81F484290D6}" presName="text_3" presStyleLbl="node1" presStyleIdx="2" presStyleCnt="4">
        <dgm:presLayoutVars>
          <dgm:bulletEnabled val="1"/>
        </dgm:presLayoutVars>
      </dgm:prSet>
      <dgm:spPr/>
    </dgm:pt>
    <dgm:pt modelId="{37387095-7942-43BD-AE2C-F9C251AC56BE}" type="pres">
      <dgm:prSet presAssocID="{19D7FA2D-199F-4B54-BDE5-B81F484290D6}" presName="accent_3" presStyleCnt="0"/>
      <dgm:spPr/>
    </dgm:pt>
    <dgm:pt modelId="{1DD0DC3A-9C71-4502-9365-306D8216B8DC}" type="pres">
      <dgm:prSet presAssocID="{19D7FA2D-199F-4B54-BDE5-B81F484290D6}" presName="accentRepeatNode" presStyleLbl="solidFgAcc1" presStyleIdx="2" presStyleCnt="4"/>
      <dgm:spPr/>
    </dgm:pt>
    <dgm:pt modelId="{C1BC6BD9-EB7E-4FA2-97A6-3C8303CE1F97}" type="pres">
      <dgm:prSet presAssocID="{1D072C7A-944A-48D6-BD19-F9F96C56A66D}" presName="text_4" presStyleLbl="node1" presStyleIdx="3" presStyleCnt="4">
        <dgm:presLayoutVars>
          <dgm:bulletEnabled val="1"/>
        </dgm:presLayoutVars>
      </dgm:prSet>
      <dgm:spPr/>
    </dgm:pt>
    <dgm:pt modelId="{5777203E-3488-402D-B9CC-4C7E93766242}" type="pres">
      <dgm:prSet presAssocID="{1D072C7A-944A-48D6-BD19-F9F96C56A66D}" presName="accent_4" presStyleCnt="0"/>
      <dgm:spPr/>
    </dgm:pt>
    <dgm:pt modelId="{7E43F9A6-9D53-40C2-B6A0-E63C3F6AB4BA}" type="pres">
      <dgm:prSet presAssocID="{1D072C7A-944A-48D6-BD19-F9F96C56A66D}" presName="accentRepeatNode" presStyleLbl="solidFgAcc1" presStyleIdx="3" presStyleCnt="4"/>
      <dgm:spPr/>
    </dgm:pt>
  </dgm:ptLst>
  <dgm:cxnLst>
    <dgm:cxn modelId="{A0EB3E11-89D1-41DE-BD28-C309420B6A28}" type="presOf" srcId="{A9F70A44-0E50-4CE9-B4BD-8CB158ACC81D}" destId="{4A645CA4-5467-4256-A019-BF1A49AE2644}" srcOrd="0" destOrd="0" presId="urn:microsoft.com/office/officeart/2008/layout/VerticalCurvedList"/>
    <dgm:cxn modelId="{92002622-64BB-4349-8720-EEB13D618F78}" type="presOf" srcId="{1D072C7A-944A-48D6-BD19-F9F96C56A66D}" destId="{C1BC6BD9-EB7E-4FA2-97A6-3C8303CE1F97}" srcOrd="0" destOrd="0" presId="urn:microsoft.com/office/officeart/2008/layout/VerticalCurvedList"/>
    <dgm:cxn modelId="{60B29A28-EE37-41E5-BC07-D414FC90B2DC}" type="presOf" srcId="{DC8F44E3-C268-4EE5-A101-302BD427A0E0}" destId="{CA4AB3C8-18B1-496C-93C9-A599AFE1ECCA}" srcOrd="0" destOrd="0" presId="urn:microsoft.com/office/officeart/2008/layout/VerticalCurvedList"/>
    <dgm:cxn modelId="{8DD7FA33-9422-48FA-A1C1-B6EB87D11496}" type="presOf" srcId="{19D7FA2D-199F-4B54-BDE5-B81F484290D6}" destId="{E5493148-EE34-4323-9297-97734850C2FF}" srcOrd="0" destOrd="0" presId="urn:microsoft.com/office/officeart/2008/layout/VerticalCurvedList"/>
    <dgm:cxn modelId="{01D11E8E-1F87-4F42-8101-767817D441A7}" type="presOf" srcId="{2F592908-2D40-47C2-B96B-795F819D37FD}" destId="{8C888381-0C80-42D7-99BD-78A5B5B6C57F}" srcOrd="0" destOrd="0" presId="urn:microsoft.com/office/officeart/2008/layout/VerticalCurvedList"/>
    <dgm:cxn modelId="{CE928992-0676-4E50-8491-D6075E932E3E}" srcId="{50750CB7-6AC1-410D-AD18-F7DEC7BECEED}" destId="{19D7FA2D-199F-4B54-BDE5-B81F484290D6}" srcOrd="2" destOrd="0" parTransId="{9F28BF19-C8DF-41CE-B2B7-8C2C3CE0858A}" sibTransId="{79F737F0-4591-46D5-B623-BCE2A0C9BF90}"/>
    <dgm:cxn modelId="{DCDA2796-F001-4CD4-812B-EB7979BCBF06}" srcId="{50750CB7-6AC1-410D-AD18-F7DEC7BECEED}" destId="{DC8F44E3-C268-4EE5-A101-302BD427A0E0}" srcOrd="1" destOrd="0" parTransId="{1B035693-1CD9-4D83-A600-18DC454CBD89}" sibTransId="{0751BA7C-CDC9-491C-ABE4-0220C6938F8C}"/>
    <dgm:cxn modelId="{9C5124A8-BF31-4DB2-A48A-B948547DDC7B}" srcId="{50750CB7-6AC1-410D-AD18-F7DEC7BECEED}" destId="{2F592908-2D40-47C2-B96B-795F819D37FD}" srcOrd="0" destOrd="0" parTransId="{797E08E7-595A-4AE6-9AE0-23FF96D00868}" sibTransId="{A9F70A44-0E50-4CE9-B4BD-8CB158ACC81D}"/>
    <dgm:cxn modelId="{FE8362E7-2FA5-4DD8-B01C-A66DC616781B}" srcId="{50750CB7-6AC1-410D-AD18-F7DEC7BECEED}" destId="{1D072C7A-944A-48D6-BD19-F9F96C56A66D}" srcOrd="3" destOrd="0" parTransId="{BA3B87E6-BD18-47E9-96DA-DEC28C2AA18E}" sibTransId="{12106E06-9584-4CD0-9BCA-51FB6AFC4768}"/>
    <dgm:cxn modelId="{53D9B4EE-EC97-44C7-A755-D7C7CA0B9DC6}" type="presOf" srcId="{50750CB7-6AC1-410D-AD18-F7DEC7BECEED}" destId="{21B49097-0958-4E4C-8878-3BAF4115F40A}" srcOrd="0" destOrd="0" presId="urn:microsoft.com/office/officeart/2008/layout/VerticalCurvedList"/>
    <dgm:cxn modelId="{7696319B-9CAB-4BB6-835E-6C63773E291E}" type="presParOf" srcId="{21B49097-0958-4E4C-8878-3BAF4115F40A}" destId="{D2222E9C-B6DF-4C87-B5CD-3E11DA0F7DDA}" srcOrd="0" destOrd="0" presId="urn:microsoft.com/office/officeart/2008/layout/VerticalCurvedList"/>
    <dgm:cxn modelId="{43D96BDC-F7DD-4FC4-AB8C-1B0BEC99AF10}" type="presParOf" srcId="{D2222E9C-B6DF-4C87-B5CD-3E11DA0F7DDA}" destId="{50D6A757-AC34-4566-A1F1-ED32EFF3AD83}" srcOrd="0" destOrd="0" presId="urn:microsoft.com/office/officeart/2008/layout/VerticalCurvedList"/>
    <dgm:cxn modelId="{7FA1D26F-FAED-4161-83B6-C5EB49579B95}" type="presParOf" srcId="{50D6A757-AC34-4566-A1F1-ED32EFF3AD83}" destId="{2F6A8D78-1FC8-4EDA-B56F-D007C2487CCD}" srcOrd="0" destOrd="0" presId="urn:microsoft.com/office/officeart/2008/layout/VerticalCurvedList"/>
    <dgm:cxn modelId="{E1C771DA-B53A-4B20-BB24-A9592C9E4A99}" type="presParOf" srcId="{50D6A757-AC34-4566-A1F1-ED32EFF3AD83}" destId="{4A645CA4-5467-4256-A019-BF1A49AE2644}" srcOrd="1" destOrd="0" presId="urn:microsoft.com/office/officeart/2008/layout/VerticalCurvedList"/>
    <dgm:cxn modelId="{B06EE877-9060-4890-99A1-AEF7AA605069}" type="presParOf" srcId="{50D6A757-AC34-4566-A1F1-ED32EFF3AD83}" destId="{D738F25D-36E9-4BEF-8800-01CCF2242D3D}" srcOrd="2" destOrd="0" presId="urn:microsoft.com/office/officeart/2008/layout/VerticalCurvedList"/>
    <dgm:cxn modelId="{78123404-2C2D-4FB6-9468-F8262B8E6659}" type="presParOf" srcId="{50D6A757-AC34-4566-A1F1-ED32EFF3AD83}" destId="{52375B13-2477-42BA-82AD-7F4B460FB4D5}" srcOrd="3" destOrd="0" presId="urn:microsoft.com/office/officeart/2008/layout/VerticalCurvedList"/>
    <dgm:cxn modelId="{3ED3F936-103C-4CA9-8DFA-C767C34C18BB}" type="presParOf" srcId="{D2222E9C-B6DF-4C87-B5CD-3E11DA0F7DDA}" destId="{8C888381-0C80-42D7-99BD-78A5B5B6C57F}" srcOrd="1" destOrd="0" presId="urn:microsoft.com/office/officeart/2008/layout/VerticalCurvedList"/>
    <dgm:cxn modelId="{B06DF92D-D410-4F88-9BB9-059559E4EC0F}" type="presParOf" srcId="{D2222E9C-B6DF-4C87-B5CD-3E11DA0F7DDA}" destId="{F178607A-35C4-4E1B-A57A-A0B037AA2347}" srcOrd="2" destOrd="0" presId="urn:microsoft.com/office/officeart/2008/layout/VerticalCurvedList"/>
    <dgm:cxn modelId="{F8853718-9083-478D-8BD6-479B5A24D048}" type="presParOf" srcId="{F178607A-35C4-4E1B-A57A-A0B037AA2347}" destId="{BABCE715-2F05-4F45-A399-5BDB74F3CB0C}" srcOrd="0" destOrd="0" presId="urn:microsoft.com/office/officeart/2008/layout/VerticalCurvedList"/>
    <dgm:cxn modelId="{0BB0446C-CBE8-4F2F-A773-97FD64780A5F}" type="presParOf" srcId="{D2222E9C-B6DF-4C87-B5CD-3E11DA0F7DDA}" destId="{CA4AB3C8-18B1-496C-93C9-A599AFE1ECCA}" srcOrd="3" destOrd="0" presId="urn:microsoft.com/office/officeart/2008/layout/VerticalCurvedList"/>
    <dgm:cxn modelId="{FD59514B-D9F5-4C65-B495-4E8C28466579}" type="presParOf" srcId="{D2222E9C-B6DF-4C87-B5CD-3E11DA0F7DDA}" destId="{D45C9FF4-9EA5-409A-8C20-6BFFC0960713}" srcOrd="4" destOrd="0" presId="urn:microsoft.com/office/officeart/2008/layout/VerticalCurvedList"/>
    <dgm:cxn modelId="{F64B4A32-842F-4C67-A318-DE2659DFBD8F}" type="presParOf" srcId="{D45C9FF4-9EA5-409A-8C20-6BFFC0960713}" destId="{88D44B07-936A-4550-BCBB-982C1DE6DA78}" srcOrd="0" destOrd="0" presId="urn:microsoft.com/office/officeart/2008/layout/VerticalCurvedList"/>
    <dgm:cxn modelId="{26C25B80-ABA2-4138-B1A2-FCB75BF2EB22}" type="presParOf" srcId="{D2222E9C-B6DF-4C87-B5CD-3E11DA0F7DDA}" destId="{E5493148-EE34-4323-9297-97734850C2FF}" srcOrd="5" destOrd="0" presId="urn:microsoft.com/office/officeart/2008/layout/VerticalCurvedList"/>
    <dgm:cxn modelId="{2576ACF6-B24B-4FE8-A543-98CAC40A7A63}" type="presParOf" srcId="{D2222E9C-B6DF-4C87-B5CD-3E11DA0F7DDA}" destId="{37387095-7942-43BD-AE2C-F9C251AC56BE}" srcOrd="6" destOrd="0" presId="urn:microsoft.com/office/officeart/2008/layout/VerticalCurvedList"/>
    <dgm:cxn modelId="{69D4885B-1D8A-4298-9E42-80A320EC0CAE}" type="presParOf" srcId="{37387095-7942-43BD-AE2C-F9C251AC56BE}" destId="{1DD0DC3A-9C71-4502-9365-306D8216B8DC}" srcOrd="0" destOrd="0" presId="urn:microsoft.com/office/officeart/2008/layout/VerticalCurvedList"/>
    <dgm:cxn modelId="{77878501-47A2-419A-8F40-2E0AB21DBAE3}" type="presParOf" srcId="{D2222E9C-B6DF-4C87-B5CD-3E11DA0F7DDA}" destId="{C1BC6BD9-EB7E-4FA2-97A6-3C8303CE1F97}" srcOrd="7" destOrd="0" presId="urn:microsoft.com/office/officeart/2008/layout/VerticalCurvedList"/>
    <dgm:cxn modelId="{1F57AA56-E7E1-4348-AAB5-9D3EFD49EE76}" type="presParOf" srcId="{D2222E9C-B6DF-4C87-B5CD-3E11DA0F7DDA}" destId="{5777203E-3488-402D-B9CC-4C7E93766242}" srcOrd="8" destOrd="0" presId="urn:microsoft.com/office/officeart/2008/layout/VerticalCurvedList"/>
    <dgm:cxn modelId="{9233A7DC-8351-4679-8891-E642FCF05423}" type="presParOf" srcId="{5777203E-3488-402D-B9CC-4C7E93766242}" destId="{7E43F9A6-9D53-40C2-B6A0-E63C3F6AB4B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D9B0329-FD26-4B5B-8456-F4BFF31F1DB5}" type="doc">
      <dgm:prSet loTypeId="urn:microsoft.com/office/officeart/2005/8/layout/chevron2" loCatId="process" qsTypeId="urn:microsoft.com/office/officeart/2005/8/quickstyle/simple1" qsCatId="simple" csTypeId="urn:microsoft.com/office/officeart/2005/8/colors/accent1_1" csCatId="accent1" phldr="1"/>
      <dgm:spPr/>
      <dgm:t>
        <a:bodyPr/>
        <a:lstStyle/>
        <a:p>
          <a:endParaRPr lang="es-MX"/>
        </a:p>
      </dgm:t>
    </dgm:pt>
    <dgm:pt modelId="{7F4B0891-D18E-4BD6-BDD3-5B232258B486}">
      <dgm:prSet phldrT="[Texto]"/>
      <dgm:spPr/>
      <dgm:t>
        <a:bodyPr/>
        <a:lstStyle/>
        <a:p>
          <a:r>
            <a:rPr lang="es-MX" dirty="0"/>
            <a:t>Apertura</a:t>
          </a:r>
        </a:p>
      </dgm:t>
    </dgm:pt>
    <dgm:pt modelId="{3D69FA03-AA33-4D3C-9064-F75AE175F360}" type="parTrans" cxnId="{DA933CAD-C919-4DC6-8597-FB7639B8B8F7}">
      <dgm:prSet/>
      <dgm:spPr/>
      <dgm:t>
        <a:bodyPr/>
        <a:lstStyle/>
        <a:p>
          <a:endParaRPr lang="es-MX"/>
        </a:p>
      </dgm:t>
    </dgm:pt>
    <dgm:pt modelId="{57276844-47E7-4C33-A6E3-CF65FE17E644}" type="sibTrans" cxnId="{DA933CAD-C919-4DC6-8597-FB7639B8B8F7}">
      <dgm:prSet/>
      <dgm:spPr/>
      <dgm:t>
        <a:bodyPr/>
        <a:lstStyle/>
        <a:p>
          <a:endParaRPr lang="es-MX"/>
        </a:p>
      </dgm:t>
    </dgm:pt>
    <dgm:pt modelId="{ABA71514-35BD-48B7-8891-06563E633C3B}">
      <dgm:prSet phldrT="[Texto]"/>
      <dgm:spPr/>
      <dgm:t>
        <a:bodyPr/>
        <a:lstStyle/>
        <a:p>
          <a:r>
            <a:rPr lang="es-MX" dirty="0"/>
            <a:t>Su objetivo es conseguir que la audiencia preste atención.</a:t>
          </a:r>
        </a:p>
      </dgm:t>
    </dgm:pt>
    <dgm:pt modelId="{52E00763-BD12-448F-A955-159EC4C990F9}" type="parTrans" cxnId="{1501C0AE-D17E-4035-A590-392FFAAB9FAE}">
      <dgm:prSet/>
      <dgm:spPr/>
      <dgm:t>
        <a:bodyPr/>
        <a:lstStyle/>
        <a:p>
          <a:endParaRPr lang="es-MX"/>
        </a:p>
      </dgm:t>
    </dgm:pt>
    <dgm:pt modelId="{DC52ACB1-44D2-4F8D-95EE-E6DDEFAB996B}" type="sibTrans" cxnId="{1501C0AE-D17E-4035-A590-392FFAAB9FAE}">
      <dgm:prSet/>
      <dgm:spPr/>
      <dgm:t>
        <a:bodyPr/>
        <a:lstStyle/>
        <a:p>
          <a:endParaRPr lang="es-MX"/>
        </a:p>
      </dgm:t>
    </dgm:pt>
    <dgm:pt modelId="{B85F8E3A-6B4E-4795-8AC6-8E275AAE040B}">
      <dgm:prSet phldrT="[Texto]"/>
      <dgm:spPr/>
      <dgm:t>
        <a:bodyPr/>
        <a:lstStyle/>
        <a:p>
          <a:r>
            <a:rPr lang="es-MX" dirty="0"/>
            <a:t>Estimula el interés iniciando la relación con el público.</a:t>
          </a:r>
        </a:p>
      </dgm:t>
    </dgm:pt>
    <dgm:pt modelId="{970FF04A-01F3-45D3-9074-916CFBBADAB3}" type="parTrans" cxnId="{41FAFAF3-DEDF-4975-A396-97BCF25EECEF}">
      <dgm:prSet/>
      <dgm:spPr/>
      <dgm:t>
        <a:bodyPr/>
        <a:lstStyle/>
        <a:p>
          <a:endParaRPr lang="es-MX"/>
        </a:p>
      </dgm:t>
    </dgm:pt>
    <dgm:pt modelId="{50B50230-7063-4419-86D7-A65B036E0F31}" type="sibTrans" cxnId="{41FAFAF3-DEDF-4975-A396-97BCF25EECEF}">
      <dgm:prSet/>
      <dgm:spPr/>
      <dgm:t>
        <a:bodyPr/>
        <a:lstStyle/>
        <a:p>
          <a:endParaRPr lang="es-MX"/>
        </a:p>
      </dgm:t>
    </dgm:pt>
    <dgm:pt modelId="{E1449DF0-E798-4B63-B30C-AEFD1BB1ED2B}">
      <dgm:prSet phldrT="[Texto]"/>
      <dgm:spPr/>
      <dgm:t>
        <a:bodyPr/>
        <a:lstStyle/>
        <a:p>
          <a:r>
            <a:rPr lang="es-MX" dirty="0"/>
            <a:t>Cuerpo</a:t>
          </a:r>
        </a:p>
      </dgm:t>
    </dgm:pt>
    <dgm:pt modelId="{F849D227-A35D-4C86-A066-6CE4F9E4F808}" type="parTrans" cxnId="{64B3BB44-42A8-4297-8CA5-95ACEF191BA9}">
      <dgm:prSet/>
      <dgm:spPr/>
      <dgm:t>
        <a:bodyPr/>
        <a:lstStyle/>
        <a:p>
          <a:endParaRPr lang="es-MX"/>
        </a:p>
      </dgm:t>
    </dgm:pt>
    <dgm:pt modelId="{3D12CBE6-2B0D-4649-9A79-ADADE8E70177}" type="sibTrans" cxnId="{64B3BB44-42A8-4297-8CA5-95ACEF191BA9}">
      <dgm:prSet/>
      <dgm:spPr/>
      <dgm:t>
        <a:bodyPr/>
        <a:lstStyle/>
        <a:p>
          <a:endParaRPr lang="es-MX"/>
        </a:p>
      </dgm:t>
    </dgm:pt>
    <dgm:pt modelId="{F310D086-3E53-4303-ADD6-83B56814B4FE}">
      <dgm:prSet phldrT="[Texto]"/>
      <dgm:spPr/>
      <dgm:t>
        <a:bodyPr/>
        <a:lstStyle/>
        <a:p>
          <a:r>
            <a:rPr lang="es-MX" dirty="0"/>
            <a:t>Su objetivo es que la audiencia entienda lo que se quiere comunicar.</a:t>
          </a:r>
        </a:p>
      </dgm:t>
    </dgm:pt>
    <dgm:pt modelId="{9E53F959-6B99-4B73-8937-F2C731F6258F}" type="parTrans" cxnId="{75FD3765-2DCC-48D3-9DBD-C88A2DCA7B94}">
      <dgm:prSet/>
      <dgm:spPr/>
      <dgm:t>
        <a:bodyPr/>
        <a:lstStyle/>
        <a:p>
          <a:endParaRPr lang="es-MX"/>
        </a:p>
      </dgm:t>
    </dgm:pt>
    <dgm:pt modelId="{40282BCE-C355-41D1-9737-316713C2145F}" type="sibTrans" cxnId="{75FD3765-2DCC-48D3-9DBD-C88A2DCA7B94}">
      <dgm:prSet/>
      <dgm:spPr/>
      <dgm:t>
        <a:bodyPr/>
        <a:lstStyle/>
        <a:p>
          <a:endParaRPr lang="es-MX"/>
        </a:p>
      </dgm:t>
    </dgm:pt>
    <dgm:pt modelId="{B90CCD79-B8CF-44EE-816F-05BC45B9C545}">
      <dgm:prSet phldrT="[Texto]"/>
      <dgm:spPr/>
      <dgm:t>
        <a:bodyPr/>
        <a:lstStyle/>
        <a:p>
          <a:r>
            <a:rPr lang="es-MX" dirty="0"/>
            <a:t>Que el auditorio comprenda el mensaje del discurso.</a:t>
          </a:r>
        </a:p>
      </dgm:t>
    </dgm:pt>
    <dgm:pt modelId="{934CCA37-E766-4E34-8DB7-FA81A1E35586}" type="parTrans" cxnId="{A8E9E2FF-A7F3-4D9E-A0B1-A535355F6B2A}">
      <dgm:prSet/>
      <dgm:spPr/>
      <dgm:t>
        <a:bodyPr/>
        <a:lstStyle/>
        <a:p>
          <a:endParaRPr lang="es-MX"/>
        </a:p>
      </dgm:t>
    </dgm:pt>
    <dgm:pt modelId="{CDF0D63F-AC82-4FE3-B8BD-34F06B70544F}" type="sibTrans" cxnId="{A8E9E2FF-A7F3-4D9E-A0B1-A535355F6B2A}">
      <dgm:prSet/>
      <dgm:spPr/>
      <dgm:t>
        <a:bodyPr/>
        <a:lstStyle/>
        <a:p>
          <a:endParaRPr lang="es-MX"/>
        </a:p>
      </dgm:t>
    </dgm:pt>
    <dgm:pt modelId="{7D76004A-BB5B-4439-9581-DAF23BF525DA}">
      <dgm:prSet phldrT="[Texto]"/>
      <dgm:spPr/>
      <dgm:t>
        <a:bodyPr/>
        <a:lstStyle/>
        <a:p>
          <a:r>
            <a:rPr lang="es-MX" dirty="0"/>
            <a:t>Conclusión</a:t>
          </a:r>
        </a:p>
      </dgm:t>
    </dgm:pt>
    <dgm:pt modelId="{746838EE-0885-40E0-87AA-00C5D868DE95}" type="parTrans" cxnId="{B62D818B-667D-436C-9E8C-82B8038C68B3}">
      <dgm:prSet/>
      <dgm:spPr/>
      <dgm:t>
        <a:bodyPr/>
        <a:lstStyle/>
        <a:p>
          <a:endParaRPr lang="es-MX"/>
        </a:p>
      </dgm:t>
    </dgm:pt>
    <dgm:pt modelId="{ED539175-BC49-427F-98C7-50CFE2904497}" type="sibTrans" cxnId="{B62D818B-667D-436C-9E8C-82B8038C68B3}">
      <dgm:prSet/>
      <dgm:spPr/>
      <dgm:t>
        <a:bodyPr/>
        <a:lstStyle/>
        <a:p>
          <a:endParaRPr lang="es-MX"/>
        </a:p>
      </dgm:t>
    </dgm:pt>
    <dgm:pt modelId="{9D5061D8-7A57-49AC-B26B-4B63573BDB84}">
      <dgm:prSet phldrT="[Texto]"/>
      <dgm:spPr/>
      <dgm:t>
        <a:bodyPr/>
        <a:lstStyle/>
        <a:p>
          <a:r>
            <a:rPr lang="es-MX" dirty="0"/>
            <a:t>Es un compendio de lo que se ha dicho.</a:t>
          </a:r>
        </a:p>
      </dgm:t>
    </dgm:pt>
    <dgm:pt modelId="{D48D8FA3-4EA6-4990-AA9D-670FED48FE17}" type="parTrans" cxnId="{5F3D328D-9A48-4E6D-A161-A9DEBFCADB9A}">
      <dgm:prSet/>
      <dgm:spPr/>
      <dgm:t>
        <a:bodyPr/>
        <a:lstStyle/>
        <a:p>
          <a:endParaRPr lang="es-MX"/>
        </a:p>
      </dgm:t>
    </dgm:pt>
    <dgm:pt modelId="{6AF588DC-FC5B-4AD9-8409-8F29246708EC}" type="sibTrans" cxnId="{5F3D328D-9A48-4E6D-A161-A9DEBFCADB9A}">
      <dgm:prSet/>
      <dgm:spPr/>
      <dgm:t>
        <a:bodyPr/>
        <a:lstStyle/>
        <a:p>
          <a:endParaRPr lang="es-MX"/>
        </a:p>
      </dgm:t>
    </dgm:pt>
    <dgm:pt modelId="{7A20AB0F-36FD-45DD-8B3B-0FFEFBD7E7D5}">
      <dgm:prSet phldrT="[Texto]"/>
      <dgm:spPr/>
      <dgm:t>
        <a:bodyPr/>
        <a:lstStyle/>
        <a:p>
          <a:r>
            <a:rPr lang="es-MX" dirty="0"/>
            <a:t>Puede incluir un resumen, o una propuesta o resolución o la aclaración de dudas.</a:t>
          </a:r>
        </a:p>
      </dgm:t>
    </dgm:pt>
    <dgm:pt modelId="{E6821EB8-CA32-48AD-BFB1-C7D17DD41E26}" type="parTrans" cxnId="{AA3DFA15-212F-40FC-87A8-08FAAA716083}">
      <dgm:prSet/>
      <dgm:spPr/>
      <dgm:t>
        <a:bodyPr/>
        <a:lstStyle/>
        <a:p>
          <a:endParaRPr lang="es-MX"/>
        </a:p>
      </dgm:t>
    </dgm:pt>
    <dgm:pt modelId="{7A7DCB1C-9157-4FCC-B8A1-9002830151BA}" type="sibTrans" cxnId="{AA3DFA15-212F-40FC-87A8-08FAAA716083}">
      <dgm:prSet/>
      <dgm:spPr/>
      <dgm:t>
        <a:bodyPr/>
        <a:lstStyle/>
        <a:p>
          <a:endParaRPr lang="es-MX"/>
        </a:p>
      </dgm:t>
    </dgm:pt>
    <dgm:pt modelId="{38F6CDC7-6969-4F6F-B9C6-97D321D76E29}" type="pres">
      <dgm:prSet presAssocID="{DD9B0329-FD26-4B5B-8456-F4BFF31F1DB5}" presName="linearFlow" presStyleCnt="0">
        <dgm:presLayoutVars>
          <dgm:dir/>
          <dgm:animLvl val="lvl"/>
          <dgm:resizeHandles val="exact"/>
        </dgm:presLayoutVars>
      </dgm:prSet>
      <dgm:spPr/>
    </dgm:pt>
    <dgm:pt modelId="{6C6142E8-6000-4C00-AC53-47E97E792EC7}" type="pres">
      <dgm:prSet presAssocID="{7F4B0891-D18E-4BD6-BDD3-5B232258B486}" presName="composite" presStyleCnt="0"/>
      <dgm:spPr/>
    </dgm:pt>
    <dgm:pt modelId="{828D5DE1-B8F0-4E5E-B02D-B0C936285FC1}" type="pres">
      <dgm:prSet presAssocID="{7F4B0891-D18E-4BD6-BDD3-5B232258B486}" presName="parentText" presStyleLbl="alignNode1" presStyleIdx="0" presStyleCnt="3">
        <dgm:presLayoutVars>
          <dgm:chMax val="1"/>
          <dgm:bulletEnabled val="1"/>
        </dgm:presLayoutVars>
      </dgm:prSet>
      <dgm:spPr/>
    </dgm:pt>
    <dgm:pt modelId="{C4ABABC3-7160-4047-AFE1-3925F915EA55}" type="pres">
      <dgm:prSet presAssocID="{7F4B0891-D18E-4BD6-BDD3-5B232258B486}" presName="descendantText" presStyleLbl="alignAcc1" presStyleIdx="0" presStyleCnt="3">
        <dgm:presLayoutVars>
          <dgm:bulletEnabled val="1"/>
        </dgm:presLayoutVars>
      </dgm:prSet>
      <dgm:spPr/>
    </dgm:pt>
    <dgm:pt modelId="{7EB2DD0E-0632-44C3-AC2F-F3DBF938ABEC}" type="pres">
      <dgm:prSet presAssocID="{57276844-47E7-4C33-A6E3-CF65FE17E644}" presName="sp" presStyleCnt="0"/>
      <dgm:spPr/>
    </dgm:pt>
    <dgm:pt modelId="{AD1ACC7C-3DBF-4225-A278-AE87D44094E4}" type="pres">
      <dgm:prSet presAssocID="{E1449DF0-E798-4B63-B30C-AEFD1BB1ED2B}" presName="composite" presStyleCnt="0"/>
      <dgm:spPr/>
    </dgm:pt>
    <dgm:pt modelId="{DF2A1C0C-1080-461B-B6B4-1F96ADE75C2A}" type="pres">
      <dgm:prSet presAssocID="{E1449DF0-E798-4B63-B30C-AEFD1BB1ED2B}" presName="parentText" presStyleLbl="alignNode1" presStyleIdx="1" presStyleCnt="3">
        <dgm:presLayoutVars>
          <dgm:chMax val="1"/>
          <dgm:bulletEnabled val="1"/>
        </dgm:presLayoutVars>
      </dgm:prSet>
      <dgm:spPr/>
    </dgm:pt>
    <dgm:pt modelId="{B51CCE17-92BE-494E-8A14-8E8D4FB0F18E}" type="pres">
      <dgm:prSet presAssocID="{E1449DF0-E798-4B63-B30C-AEFD1BB1ED2B}" presName="descendantText" presStyleLbl="alignAcc1" presStyleIdx="1" presStyleCnt="3">
        <dgm:presLayoutVars>
          <dgm:bulletEnabled val="1"/>
        </dgm:presLayoutVars>
      </dgm:prSet>
      <dgm:spPr/>
    </dgm:pt>
    <dgm:pt modelId="{638B8567-A256-4BE2-9A7A-ACC47F58DB67}" type="pres">
      <dgm:prSet presAssocID="{3D12CBE6-2B0D-4649-9A79-ADADE8E70177}" presName="sp" presStyleCnt="0"/>
      <dgm:spPr/>
    </dgm:pt>
    <dgm:pt modelId="{F72E81D6-DA05-42E3-8EC1-67481863348F}" type="pres">
      <dgm:prSet presAssocID="{7D76004A-BB5B-4439-9581-DAF23BF525DA}" presName="composite" presStyleCnt="0"/>
      <dgm:spPr/>
    </dgm:pt>
    <dgm:pt modelId="{C9679FCD-979C-401B-8F72-F94DF02F6C94}" type="pres">
      <dgm:prSet presAssocID="{7D76004A-BB5B-4439-9581-DAF23BF525DA}" presName="parentText" presStyleLbl="alignNode1" presStyleIdx="2" presStyleCnt="3">
        <dgm:presLayoutVars>
          <dgm:chMax val="1"/>
          <dgm:bulletEnabled val="1"/>
        </dgm:presLayoutVars>
      </dgm:prSet>
      <dgm:spPr/>
    </dgm:pt>
    <dgm:pt modelId="{46CD38BB-7692-43F0-8E0F-9A1B10B52844}" type="pres">
      <dgm:prSet presAssocID="{7D76004A-BB5B-4439-9581-DAF23BF525DA}" presName="descendantText" presStyleLbl="alignAcc1" presStyleIdx="2" presStyleCnt="3">
        <dgm:presLayoutVars>
          <dgm:bulletEnabled val="1"/>
        </dgm:presLayoutVars>
      </dgm:prSet>
      <dgm:spPr/>
    </dgm:pt>
  </dgm:ptLst>
  <dgm:cxnLst>
    <dgm:cxn modelId="{9578C50C-9839-45C8-8877-5E5C4F9810F7}" type="presOf" srcId="{9D5061D8-7A57-49AC-B26B-4B63573BDB84}" destId="{46CD38BB-7692-43F0-8E0F-9A1B10B52844}" srcOrd="0" destOrd="0" presId="urn:microsoft.com/office/officeart/2005/8/layout/chevron2"/>
    <dgm:cxn modelId="{AA3DFA15-212F-40FC-87A8-08FAAA716083}" srcId="{7D76004A-BB5B-4439-9581-DAF23BF525DA}" destId="{7A20AB0F-36FD-45DD-8B3B-0FFEFBD7E7D5}" srcOrd="1" destOrd="0" parTransId="{E6821EB8-CA32-48AD-BFB1-C7D17DD41E26}" sibTransId="{7A7DCB1C-9157-4FCC-B8A1-9002830151BA}"/>
    <dgm:cxn modelId="{D0670318-8941-4954-A627-816C90A8E500}" type="presOf" srcId="{DD9B0329-FD26-4B5B-8456-F4BFF31F1DB5}" destId="{38F6CDC7-6969-4F6F-B9C6-97D321D76E29}" srcOrd="0" destOrd="0" presId="urn:microsoft.com/office/officeart/2005/8/layout/chevron2"/>
    <dgm:cxn modelId="{64B3BB44-42A8-4297-8CA5-95ACEF191BA9}" srcId="{DD9B0329-FD26-4B5B-8456-F4BFF31F1DB5}" destId="{E1449DF0-E798-4B63-B30C-AEFD1BB1ED2B}" srcOrd="1" destOrd="0" parTransId="{F849D227-A35D-4C86-A066-6CE4F9E4F808}" sibTransId="{3D12CBE6-2B0D-4649-9A79-ADADE8E70177}"/>
    <dgm:cxn modelId="{75FD3765-2DCC-48D3-9DBD-C88A2DCA7B94}" srcId="{E1449DF0-E798-4B63-B30C-AEFD1BB1ED2B}" destId="{F310D086-3E53-4303-ADD6-83B56814B4FE}" srcOrd="0" destOrd="0" parTransId="{9E53F959-6B99-4B73-8937-F2C731F6258F}" sibTransId="{40282BCE-C355-41D1-9737-316713C2145F}"/>
    <dgm:cxn modelId="{DDF39570-D522-460A-A8C4-BD4BCE03075E}" type="presOf" srcId="{7A20AB0F-36FD-45DD-8B3B-0FFEFBD7E7D5}" destId="{46CD38BB-7692-43F0-8E0F-9A1B10B52844}" srcOrd="0" destOrd="1" presId="urn:microsoft.com/office/officeart/2005/8/layout/chevron2"/>
    <dgm:cxn modelId="{89691B7D-5CD9-4CBA-BA1C-E5FC6461C3CB}" type="presOf" srcId="{F310D086-3E53-4303-ADD6-83B56814B4FE}" destId="{B51CCE17-92BE-494E-8A14-8E8D4FB0F18E}" srcOrd="0" destOrd="0" presId="urn:microsoft.com/office/officeart/2005/8/layout/chevron2"/>
    <dgm:cxn modelId="{B62D818B-667D-436C-9E8C-82B8038C68B3}" srcId="{DD9B0329-FD26-4B5B-8456-F4BFF31F1DB5}" destId="{7D76004A-BB5B-4439-9581-DAF23BF525DA}" srcOrd="2" destOrd="0" parTransId="{746838EE-0885-40E0-87AA-00C5D868DE95}" sibTransId="{ED539175-BC49-427F-98C7-50CFE2904497}"/>
    <dgm:cxn modelId="{5F3D328D-9A48-4E6D-A161-A9DEBFCADB9A}" srcId="{7D76004A-BB5B-4439-9581-DAF23BF525DA}" destId="{9D5061D8-7A57-49AC-B26B-4B63573BDB84}" srcOrd="0" destOrd="0" parTransId="{D48D8FA3-4EA6-4990-AA9D-670FED48FE17}" sibTransId="{6AF588DC-FC5B-4AD9-8409-8F29246708EC}"/>
    <dgm:cxn modelId="{DA933CAD-C919-4DC6-8597-FB7639B8B8F7}" srcId="{DD9B0329-FD26-4B5B-8456-F4BFF31F1DB5}" destId="{7F4B0891-D18E-4BD6-BDD3-5B232258B486}" srcOrd="0" destOrd="0" parTransId="{3D69FA03-AA33-4D3C-9064-F75AE175F360}" sibTransId="{57276844-47E7-4C33-A6E3-CF65FE17E644}"/>
    <dgm:cxn modelId="{1501C0AE-D17E-4035-A590-392FFAAB9FAE}" srcId="{7F4B0891-D18E-4BD6-BDD3-5B232258B486}" destId="{ABA71514-35BD-48B7-8891-06563E633C3B}" srcOrd="0" destOrd="0" parTransId="{52E00763-BD12-448F-A955-159EC4C990F9}" sibTransId="{DC52ACB1-44D2-4F8D-95EE-E6DDEFAB996B}"/>
    <dgm:cxn modelId="{5A5D68BD-0BF8-487B-8C89-5CDA7A878181}" type="presOf" srcId="{7F4B0891-D18E-4BD6-BDD3-5B232258B486}" destId="{828D5DE1-B8F0-4E5E-B02D-B0C936285FC1}" srcOrd="0" destOrd="0" presId="urn:microsoft.com/office/officeart/2005/8/layout/chevron2"/>
    <dgm:cxn modelId="{27B45AC5-5749-4867-9D41-159BA4FE56AC}" type="presOf" srcId="{ABA71514-35BD-48B7-8891-06563E633C3B}" destId="{C4ABABC3-7160-4047-AFE1-3925F915EA55}" srcOrd="0" destOrd="0" presId="urn:microsoft.com/office/officeart/2005/8/layout/chevron2"/>
    <dgm:cxn modelId="{0E76CFDF-CBFE-4B92-9416-17393B5978B9}" type="presOf" srcId="{B85F8E3A-6B4E-4795-8AC6-8E275AAE040B}" destId="{C4ABABC3-7160-4047-AFE1-3925F915EA55}" srcOrd="0" destOrd="1" presId="urn:microsoft.com/office/officeart/2005/8/layout/chevron2"/>
    <dgm:cxn modelId="{DFF1ADEA-0613-471D-96AD-DF087D3548A0}" type="presOf" srcId="{E1449DF0-E798-4B63-B30C-AEFD1BB1ED2B}" destId="{DF2A1C0C-1080-461B-B6B4-1F96ADE75C2A}" srcOrd="0" destOrd="0" presId="urn:microsoft.com/office/officeart/2005/8/layout/chevron2"/>
    <dgm:cxn modelId="{2B95F2EC-4FAF-45B3-B09B-BF9527CE5E86}" type="presOf" srcId="{B90CCD79-B8CF-44EE-816F-05BC45B9C545}" destId="{B51CCE17-92BE-494E-8A14-8E8D4FB0F18E}" srcOrd="0" destOrd="1" presId="urn:microsoft.com/office/officeart/2005/8/layout/chevron2"/>
    <dgm:cxn modelId="{5E9A70F0-07FF-425F-8203-26D97927482F}" type="presOf" srcId="{7D76004A-BB5B-4439-9581-DAF23BF525DA}" destId="{C9679FCD-979C-401B-8F72-F94DF02F6C94}" srcOrd="0" destOrd="0" presId="urn:microsoft.com/office/officeart/2005/8/layout/chevron2"/>
    <dgm:cxn modelId="{41FAFAF3-DEDF-4975-A396-97BCF25EECEF}" srcId="{7F4B0891-D18E-4BD6-BDD3-5B232258B486}" destId="{B85F8E3A-6B4E-4795-8AC6-8E275AAE040B}" srcOrd="1" destOrd="0" parTransId="{970FF04A-01F3-45D3-9074-916CFBBADAB3}" sibTransId="{50B50230-7063-4419-86D7-A65B036E0F31}"/>
    <dgm:cxn modelId="{A8E9E2FF-A7F3-4D9E-A0B1-A535355F6B2A}" srcId="{E1449DF0-E798-4B63-B30C-AEFD1BB1ED2B}" destId="{B90CCD79-B8CF-44EE-816F-05BC45B9C545}" srcOrd="1" destOrd="0" parTransId="{934CCA37-E766-4E34-8DB7-FA81A1E35586}" sibTransId="{CDF0D63F-AC82-4FE3-B8BD-34F06B70544F}"/>
    <dgm:cxn modelId="{C2EB9B96-F15C-4877-BA6A-F9FD5D864557}" type="presParOf" srcId="{38F6CDC7-6969-4F6F-B9C6-97D321D76E29}" destId="{6C6142E8-6000-4C00-AC53-47E97E792EC7}" srcOrd="0" destOrd="0" presId="urn:microsoft.com/office/officeart/2005/8/layout/chevron2"/>
    <dgm:cxn modelId="{5426BBA9-F766-42EE-9E5D-107417424D00}" type="presParOf" srcId="{6C6142E8-6000-4C00-AC53-47E97E792EC7}" destId="{828D5DE1-B8F0-4E5E-B02D-B0C936285FC1}" srcOrd="0" destOrd="0" presId="urn:microsoft.com/office/officeart/2005/8/layout/chevron2"/>
    <dgm:cxn modelId="{F8D0D33A-342B-4F25-BABE-18BF6F7EC2C7}" type="presParOf" srcId="{6C6142E8-6000-4C00-AC53-47E97E792EC7}" destId="{C4ABABC3-7160-4047-AFE1-3925F915EA55}" srcOrd="1" destOrd="0" presId="urn:microsoft.com/office/officeart/2005/8/layout/chevron2"/>
    <dgm:cxn modelId="{639B6E25-6B86-47FE-8DD4-1CDE5AB729DB}" type="presParOf" srcId="{38F6CDC7-6969-4F6F-B9C6-97D321D76E29}" destId="{7EB2DD0E-0632-44C3-AC2F-F3DBF938ABEC}" srcOrd="1" destOrd="0" presId="urn:microsoft.com/office/officeart/2005/8/layout/chevron2"/>
    <dgm:cxn modelId="{4CB2F8A0-7631-4BDC-9C9A-68EE0D6C8FAF}" type="presParOf" srcId="{38F6CDC7-6969-4F6F-B9C6-97D321D76E29}" destId="{AD1ACC7C-3DBF-4225-A278-AE87D44094E4}" srcOrd="2" destOrd="0" presId="urn:microsoft.com/office/officeart/2005/8/layout/chevron2"/>
    <dgm:cxn modelId="{AE953E21-1154-44A8-8FAF-4DFFA827D097}" type="presParOf" srcId="{AD1ACC7C-3DBF-4225-A278-AE87D44094E4}" destId="{DF2A1C0C-1080-461B-B6B4-1F96ADE75C2A}" srcOrd="0" destOrd="0" presId="urn:microsoft.com/office/officeart/2005/8/layout/chevron2"/>
    <dgm:cxn modelId="{FD33F8AD-FFC9-4798-8D07-ABB241F4F35C}" type="presParOf" srcId="{AD1ACC7C-3DBF-4225-A278-AE87D44094E4}" destId="{B51CCE17-92BE-494E-8A14-8E8D4FB0F18E}" srcOrd="1" destOrd="0" presId="urn:microsoft.com/office/officeart/2005/8/layout/chevron2"/>
    <dgm:cxn modelId="{3E0F5B2A-48A5-45CF-AA2F-C9BA302CA2B7}" type="presParOf" srcId="{38F6CDC7-6969-4F6F-B9C6-97D321D76E29}" destId="{638B8567-A256-4BE2-9A7A-ACC47F58DB67}" srcOrd="3" destOrd="0" presId="urn:microsoft.com/office/officeart/2005/8/layout/chevron2"/>
    <dgm:cxn modelId="{A688EBF6-B5A9-4607-A32C-424E42CC2EB4}" type="presParOf" srcId="{38F6CDC7-6969-4F6F-B9C6-97D321D76E29}" destId="{F72E81D6-DA05-42E3-8EC1-67481863348F}" srcOrd="4" destOrd="0" presId="urn:microsoft.com/office/officeart/2005/8/layout/chevron2"/>
    <dgm:cxn modelId="{F9C99F07-50D8-4DB8-B3EA-3C785E52D3E0}" type="presParOf" srcId="{F72E81D6-DA05-42E3-8EC1-67481863348F}" destId="{C9679FCD-979C-401B-8F72-F94DF02F6C94}" srcOrd="0" destOrd="0" presId="urn:microsoft.com/office/officeart/2005/8/layout/chevron2"/>
    <dgm:cxn modelId="{A7D936CD-5FC5-4698-B815-95933D17749F}" type="presParOf" srcId="{F72E81D6-DA05-42E3-8EC1-67481863348F}" destId="{46CD38BB-7692-43F0-8E0F-9A1B10B5284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47849A9-E2B4-4E5C-AECC-93D5B69F8884}"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MX"/>
        </a:p>
      </dgm:t>
    </dgm:pt>
    <dgm:pt modelId="{5645FFEC-4C23-4EEE-9FFE-5279E736DFCC}">
      <dgm:prSet phldrT="[Texto]"/>
      <dgm:spPr/>
      <dgm:t>
        <a:bodyPr/>
        <a:lstStyle/>
        <a:p>
          <a:r>
            <a:rPr lang="es-MX" dirty="0"/>
            <a:t>Diversas formas de exposición Oral</a:t>
          </a:r>
        </a:p>
      </dgm:t>
    </dgm:pt>
    <dgm:pt modelId="{9B462B66-845C-426E-837E-DD8DB2D5CF11}" type="parTrans" cxnId="{197B7B46-7001-4709-8FC1-F5CD32C6AC4B}">
      <dgm:prSet/>
      <dgm:spPr/>
      <dgm:t>
        <a:bodyPr/>
        <a:lstStyle/>
        <a:p>
          <a:endParaRPr lang="es-MX"/>
        </a:p>
      </dgm:t>
    </dgm:pt>
    <dgm:pt modelId="{A5748464-CF4B-48A9-8125-F10ACC3C05B1}" type="sibTrans" cxnId="{197B7B46-7001-4709-8FC1-F5CD32C6AC4B}">
      <dgm:prSet/>
      <dgm:spPr/>
      <dgm:t>
        <a:bodyPr/>
        <a:lstStyle/>
        <a:p>
          <a:endParaRPr lang="es-MX"/>
        </a:p>
      </dgm:t>
    </dgm:pt>
    <dgm:pt modelId="{2D388F94-93A8-4A74-97F0-13A6337D2F08}">
      <dgm:prSet phldrT="[Texto]"/>
      <dgm:spPr/>
      <dgm:t>
        <a:bodyPr/>
        <a:lstStyle/>
        <a:p>
          <a:r>
            <a:rPr lang="es-MX" dirty="0"/>
            <a:t>Conferencia</a:t>
          </a:r>
        </a:p>
      </dgm:t>
    </dgm:pt>
    <dgm:pt modelId="{10343624-383B-4853-BEEA-9B324DECD75C}" type="parTrans" cxnId="{7429FDFA-856D-45D0-A8E9-9DBB1BE49D0B}">
      <dgm:prSet/>
      <dgm:spPr/>
      <dgm:t>
        <a:bodyPr/>
        <a:lstStyle/>
        <a:p>
          <a:endParaRPr lang="es-MX"/>
        </a:p>
      </dgm:t>
    </dgm:pt>
    <dgm:pt modelId="{A9E97557-C9C6-45C4-8AB2-9F4F21C0EA83}" type="sibTrans" cxnId="{7429FDFA-856D-45D0-A8E9-9DBB1BE49D0B}">
      <dgm:prSet/>
      <dgm:spPr/>
      <dgm:t>
        <a:bodyPr/>
        <a:lstStyle/>
        <a:p>
          <a:endParaRPr lang="es-MX"/>
        </a:p>
      </dgm:t>
    </dgm:pt>
    <dgm:pt modelId="{77D15268-75E0-4F1B-9D1F-B9DB5552C151}">
      <dgm:prSet phldrT="[Texto]"/>
      <dgm:spPr/>
      <dgm:t>
        <a:bodyPr/>
        <a:lstStyle/>
        <a:p>
          <a:r>
            <a:rPr lang="es-MX" dirty="0"/>
            <a:t>Mesa Redonda</a:t>
          </a:r>
        </a:p>
      </dgm:t>
    </dgm:pt>
    <dgm:pt modelId="{05DEC6B0-9A8A-46DC-A040-758C295B1A44}" type="parTrans" cxnId="{E5CBE2EA-7E65-4074-824D-051C5231B28B}">
      <dgm:prSet/>
      <dgm:spPr/>
      <dgm:t>
        <a:bodyPr/>
        <a:lstStyle/>
        <a:p>
          <a:endParaRPr lang="es-MX"/>
        </a:p>
      </dgm:t>
    </dgm:pt>
    <dgm:pt modelId="{09773E9F-AB64-4187-9D2F-7C0AB460EF92}" type="sibTrans" cxnId="{E5CBE2EA-7E65-4074-824D-051C5231B28B}">
      <dgm:prSet/>
      <dgm:spPr/>
      <dgm:t>
        <a:bodyPr/>
        <a:lstStyle/>
        <a:p>
          <a:endParaRPr lang="es-MX"/>
        </a:p>
      </dgm:t>
    </dgm:pt>
    <dgm:pt modelId="{9150242E-A302-43FB-A079-6ADB36C61A1E}">
      <dgm:prSet phldrT="[Texto]"/>
      <dgm:spPr/>
      <dgm:t>
        <a:bodyPr/>
        <a:lstStyle/>
        <a:p>
          <a:r>
            <a:rPr lang="es-MX" dirty="0"/>
            <a:t>Debate</a:t>
          </a:r>
        </a:p>
      </dgm:t>
    </dgm:pt>
    <dgm:pt modelId="{1F5EE69A-C25F-44A9-AD58-F91B7E19508E}" type="parTrans" cxnId="{725047DA-707E-43B0-8D84-505F74BC1A6F}">
      <dgm:prSet/>
      <dgm:spPr/>
      <dgm:t>
        <a:bodyPr/>
        <a:lstStyle/>
        <a:p>
          <a:endParaRPr lang="es-MX"/>
        </a:p>
      </dgm:t>
    </dgm:pt>
    <dgm:pt modelId="{E75510C9-3C76-4B18-B293-5AADA70AD24C}" type="sibTrans" cxnId="{725047DA-707E-43B0-8D84-505F74BC1A6F}">
      <dgm:prSet/>
      <dgm:spPr/>
      <dgm:t>
        <a:bodyPr/>
        <a:lstStyle/>
        <a:p>
          <a:endParaRPr lang="es-MX"/>
        </a:p>
      </dgm:t>
    </dgm:pt>
    <dgm:pt modelId="{6E973C7F-FFDC-4E8F-A070-4BBB8BE7C657}">
      <dgm:prSet phldrT="[Texto]"/>
      <dgm:spPr/>
      <dgm:t>
        <a:bodyPr/>
        <a:lstStyle/>
        <a:p>
          <a:r>
            <a:rPr lang="es-MX" dirty="0"/>
            <a:t>Panel</a:t>
          </a:r>
        </a:p>
      </dgm:t>
    </dgm:pt>
    <dgm:pt modelId="{4EF35438-9477-46EB-96FB-D9619A07800F}" type="parTrans" cxnId="{73C00E87-FA04-4BB7-A6A4-B536CE5E76FF}">
      <dgm:prSet/>
      <dgm:spPr/>
      <dgm:t>
        <a:bodyPr/>
        <a:lstStyle/>
        <a:p>
          <a:endParaRPr lang="es-MX"/>
        </a:p>
      </dgm:t>
    </dgm:pt>
    <dgm:pt modelId="{33042F05-5F72-4B33-9C6D-D0BA5E5842CD}" type="sibTrans" cxnId="{73C00E87-FA04-4BB7-A6A4-B536CE5E76FF}">
      <dgm:prSet/>
      <dgm:spPr/>
      <dgm:t>
        <a:bodyPr/>
        <a:lstStyle/>
        <a:p>
          <a:endParaRPr lang="es-MX"/>
        </a:p>
      </dgm:t>
    </dgm:pt>
    <dgm:pt modelId="{F80A1BF1-0714-4758-B498-C4F637540B24}">
      <dgm:prSet phldrT="[Texto]"/>
      <dgm:spPr/>
      <dgm:t>
        <a:bodyPr/>
        <a:lstStyle/>
        <a:p>
          <a:r>
            <a:rPr lang="es-MX" dirty="0"/>
            <a:t>Discurso</a:t>
          </a:r>
        </a:p>
      </dgm:t>
    </dgm:pt>
    <dgm:pt modelId="{00734213-3B38-49F4-A30F-0B0216D558D5}" type="parTrans" cxnId="{283FEE74-EB55-4BEE-B5BB-299390F53131}">
      <dgm:prSet/>
      <dgm:spPr/>
      <dgm:t>
        <a:bodyPr/>
        <a:lstStyle/>
        <a:p>
          <a:endParaRPr lang="es-MX"/>
        </a:p>
      </dgm:t>
    </dgm:pt>
    <dgm:pt modelId="{E1C8FCF1-3FE9-4F26-B83D-1FBD12FDEF54}" type="sibTrans" cxnId="{283FEE74-EB55-4BEE-B5BB-299390F53131}">
      <dgm:prSet/>
      <dgm:spPr/>
      <dgm:t>
        <a:bodyPr/>
        <a:lstStyle/>
        <a:p>
          <a:endParaRPr lang="es-MX"/>
        </a:p>
      </dgm:t>
    </dgm:pt>
    <dgm:pt modelId="{A0B73A58-263A-4CB1-B230-876964566AA5}" type="pres">
      <dgm:prSet presAssocID="{447849A9-E2B4-4E5C-AECC-93D5B69F8884}" presName="Name0" presStyleCnt="0">
        <dgm:presLayoutVars>
          <dgm:chMax val="1"/>
          <dgm:dir/>
          <dgm:animLvl val="ctr"/>
          <dgm:resizeHandles val="exact"/>
        </dgm:presLayoutVars>
      </dgm:prSet>
      <dgm:spPr/>
    </dgm:pt>
    <dgm:pt modelId="{BEC01A6F-7759-49B6-9ACB-5353F2952ABD}" type="pres">
      <dgm:prSet presAssocID="{5645FFEC-4C23-4EEE-9FFE-5279E736DFCC}" presName="centerShape" presStyleLbl="node0" presStyleIdx="0" presStyleCnt="1"/>
      <dgm:spPr/>
    </dgm:pt>
    <dgm:pt modelId="{EDC7D2A6-C1EA-44E8-967A-41D83D40DBC5}" type="pres">
      <dgm:prSet presAssocID="{2D388F94-93A8-4A74-97F0-13A6337D2F08}" presName="node" presStyleLbl="node1" presStyleIdx="0" presStyleCnt="5">
        <dgm:presLayoutVars>
          <dgm:bulletEnabled val="1"/>
        </dgm:presLayoutVars>
      </dgm:prSet>
      <dgm:spPr/>
    </dgm:pt>
    <dgm:pt modelId="{FBAD85A8-2D66-4913-A4C1-DCAC8076CD10}" type="pres">
      <dgm:prSet presAssocID="{2D388F94-93A8-4A74-97F0-13A6337D2F08}" presName="dummy" presStyleCnt="0"/>
      <dgm:spPr/>
    </dgm:pt>
    <dgm:pt modelId="{7CB6B783-2A60-4DD3-BF42-73FD06CEA703}" type="pres">
      <dgm:prSet presAssocID="{A9E97557-C9C6-45C4-8AB2-9F4F21C0EA83}" presName="sibTrans" presStyleLbl="sibTrans2D1" presStyleIdx="0" presStyleCnt="5"/>
      <dgm:spPr/>
    </dgm:pt>
    <dgm:pt modelId="{D5C9A102-34A0-4AA7-AC73-F6E7D693C3C7}" type="pres">
      <dgm:prSet presAssocID="{77D15268-75E0-4F1B-9D1F-B9DB5552C151}" presName="node" presStyleLbl="node1" presStyleIdx="1" presStyleCnt="5">
        <dgm:presLayoutVars>
          <dgm:bulletEnabled val="1"/>
        </dgm:presLayoutVars>
      </dgm:prSet>
      <dgm:spPr/>
    </dgm:pt>
    <dgm:pt modelId="{3BF854FD-A0A0-43D2-AFF9-3DDD9716AC19}" type="pres">
      <dgm:prSet presAssocID="{77D15268-75E0-4F1B-9D1F-B9DB5552C151}" presName="dummy" presStyleCnt="0"/>
      <dgm:spPr/>
    </dgm:pt>
    <dgm:pt modelId="{6ED6CF7C-C548-4DD2-BF0B-68F9D4A1374E}" type="pres">
      <dgm:prSet presAssocID="{09773E9F-AB64-4187-9D2F-7C0AB460EF92}" presName="sibTrans" presStyleLbl="sibTrans2D1" presStyleIdx="1" presStyleCnt="5"/>
      <dgm:spPr/>
    </dgm:pt>
    <dgm:pt modelId="{3659DA0A-0360-4034-92B6-942171B36548}" type="pres">
      <dgm:prSet presAssocID="{9150242E-A302-43FB-A079-6ADB36C61A1E}" presName="node" presStyleLbl="node1" presStyleIdx="2" presStyleCnt="5">
        <dgm:presLayoutVars>
          <dgm:bulletEnabled val="1"/>
        </dgm:presLayoutVars>
      </dgm:prSet>
      <dgm:spPr/>
    </dgm:pt>
    <dgm:pt modelId="{29A647DD-1F6B-4389-9A34-6E726B24695B}" type="pres">
      <dgm:prSet presAssocID="{9150242E-A302-43FB-A079-6ADB36C61A1E}" presName="dummy" presStyleCnt="0"/>
      <dgm:spPr/>
    </dgm:pt>
    <dgm:pt modelId="{D4E6DB88-6F95-4204-B150-90093B62B241}" type="pres">
      <dgm:prSet presAssocID="{E75510C9-3C76-4B18-B293-5AADA70AD24C}" presName="sibTrans" presStyleLbl="sibTrans2D1" presStyleIdx="2" presStyleCnt="5"/>
      <dgm:spPr/>
    </dgm:pt>
    <dgm:pt modelId="{C8398EC3-854E-484E-A90B-448B1BA87AE9}" type="pres">
      <dgm:prSet presAssocID="{6E973C7F-FFDC-4E8F-A070-4BBB8BE7C657}" presName="node" presStyleLbl="node1" presStyleIdx="3" presStyleCnt="5">
        <dgm:presLayoutVars>
          <dgm:bulletEnabled val="1"/>
        </dgm:presLayoutVars>
      </dgm:prSet>
      <dgm:spPr/>
    </dgm:pt>
    <dgm:pt modelId="{BA98396E-61ED-4A68-BC1C-1A66DD04C6B4}" type="pres">
      <dgm:prSet presAssocID="{6E973C7F-FFDC-4E8F-A070-4BBB8BE7C657}" presName="dummy" presStyleCnt="0"/>
      <dgm:spPr/>
    </dgm:pt>
    <dgm:pt modelId="{85CD571F-D27C-42C3-988D-E7B4D205248B}" type="pres">
      <dgm:prSet presAssocID="{33042F05-5F72-4B33-9C6D-D0BA5E5842CD}" presName="sibTrans" presStyleLbl="sibTrans2D1" presStyleIdx="3" presStyleCnt="5"/>
      <dgm:spPr/>
    </dgm:pt>
    <dgm:pt modelId="{491C165C-E496-4128-8E18-115697FA0C70}" type="pres">
      <dgm:prSet presAssocID="{F80A1BF1-0714-4758-B498-C4F637540B24}" presName="node" presStyleLbl="node1" presStyleIdx="4" presStyleCnt="5">
        <dgm:presLayoutVars>
          <dgm:bulletEnabled val="1"/>
        </dgm:presLayoutVars>
      </dgm:prSet>
      <dgm:spPr/>
    </dgm:pt>
    <dgm:pt modelId="{9ED13E85-1105-4303-B234-49FFB102CECD}" type="pres">
      <dgm:prSet presAssocID="{F80A1BF1-0714-4758-B498-C4F637540B24}" presName="dummy" presStyleCnt="0"/>
      <dgm:spPr/>
    </dgm:pt>
    <dgm:pt modelId="{438AE2F9-B549-4F3E-8BCC-893198784799}" type="pres">
      <dgm:prSet presAssocID="{E1C8FCF1-3FE9-4F26-B83D-1FBD12FDEF54}" presName="sibTrans" presStyleLbl="sibTrans2D1" presStyleIdx="4" presStyleCnt="5"/>
      <dgm:spPr/>
    </dgm:pt>
  </dgm:ptLst>
  <dgm:cxnLst>
    <dgm:cxn modelId="{4C68892A-02D4-4DA8-AE1E-63A9FCBACC63}" type="presOf" srcId="{F80A1BF1-0714-4758-B498-C4F637540B24}" destId="{491C165C-E496-4128-8E18-115697FA0C70}" srcOrd="0" destOrd="0" presId="urn:microsoft.com/office/officeart/2005/8/layout/radial6"/>
    <dgm:cxn modelId="{197B7B46-7001-4709-8FC1-F5CD32C6AC4B}" srcId="{447849A9-E2B4-4E5C-AECC-93D5B69F8884}" destId="{5645FFEC-4C23-4EEE-9FFE-5279E736DFCC}" srcOrd="0" destOrd="0" parTransId="{9B462B66-845C-426E-837E-DD8DB2D5CF11}" sibTransId="{A5748464-CF4B-48A9-8125-F10ACC3C05B1}"/>
    <dgm:cxn modelId="{4359B74C-A0BB-4DBF-B68E-000E9B9AAD15}" type="presOf" srcId="{33042F05-5F72-4B33-9C6D-D0BA5E5842CD}" destId="{85CD571F-D27C-42C3-988D-E7B4D205248B}" srcOrd="0" destOrd="0" presId="urn:microsoft.com/office/officeart/2005/8/layout/radial6"/>
    <dgm:cxn modelId="{72606E50-1532-4144-AF73-6C33426C8104}" type="presOf" srcId="{E1C8FCF1-3FE9-4F26-B83D-1FBD12FDEF54}" destId="{438AE2F9-B549-4F3E-8BCC-893198784799}" srcOrd="0" destOrd="0" presId="urn:microsoft.com/office/officeart/2005/8/layout/radial6"/>
    <dgm:cxn modelId="{977B6859-78FC-42A1-8EFE-865133F5282E}" type="presOf" srcId="{A9E97557-C9C6-45C4-8AB2-9F4F21C0EA83}" destId="{7CB6B783-2A60-4DD3-BF42-73FD06CEA703}" srcOrd="0" destOrd="0" presId="urn:microsoft.com/office/officeart/2005/8/layout/radial6"/>
    <dgm:cxn modelId="{283FEE74-EB55-4BEE-B5BB-299390F53131}" srcId="{5645FFEC-4C23-4EEE-9FFE-5279E736DFCC}" destId="{F80A1BF1-0714-4758-B498-C4F637540B24}" srcOrd="4" destOrd="0" parTransId="{00734213-3B38-49F4-A30F-0B0216D558D5}" sibTransId="{E1C8FCF1-3FE9-4F26-B83D-1FBD12FDEF54}"/>
    <dgm:cxn modelId="{49710D76-9A04-445F-9645-8BC19BF9F113}" type="presOf" srcId="{2D388F94-93A8-4A74-97F0-13A6337D2F08}" destId="{EDC7D2A6-C1EA-44E8-967A-41D83D40DBC5}" srcOrd="0" destOrd="0" presId="urn:microsoft.com/office/officeart/2005/8/layout/radial6"/>
    <dgm:cxn modelId="{F8BF9C78-F796-489A-978B-1C349F80E8D6}" type="presOf" srcId="{6E973C7F-FFDC-4E8F-A070-4BBB8BE7C657}" destId="{C8398EC3-854E-484E-A90B-448B1BA87AE9}" srcOrd="0" destOrd="0" presId="urn:microsoft.com/office/officeart/2005/8/layout/radial6"/>
    <dgm:cxn modelId="{160D057F-26AE-4BE2-A9E6-9B3CDE167265}" type="presOf" srcId="{447849A9-E2B4-4E5C-AECC-93D5B69F8884}" destId="{A0B73A58-263A-4CB1-B230-876964566AA5}" srcOrd="0" destOrd="0" presId="urn:microsoft.com/office/officeart/2005/8/layout/radial6"/>
    <dgm:cxn modelId="{73C00E87-FA04-4BB7-A6A4-B536CE5E76FF}" srcId="{5645FFEC-4C23-4EEE-9FFE-5279E736DFCC}" destId="{6E973C7F-FFDC-4E8F-A070-4BBB8BE7C657}" srcOrd="3" destOrd="0" parTransId="{4EF35438-9477-46EB-96FB-D9619A07800F}" sibTransId="{33042F05-5F72-4B33-9C6D-D0BA5E5842CD}"/>
    <dgm:cxn modelId="{1B160E95-E34C-4BE9-B6B5-A7E1FFC80A14}" type="presOf" srcId="{77D15268-75E0-4F1B-9D1F-B9DB5552C151}" destId="{D5C9A102-34A0-4AA7-AC73-F6E7D693C3C7}" srcOrd="0" destOrd="0" presId="urn:microsoft.com/office/officeart/2005/8/layout/radial6"/>
    <dgm:cxn modelId="{BE3FA3A7-928D-4B3A-A5AC-E8B9AD00B4DC}" type="presOf" srcId="{9150242E-A302-43FB-A079-6ADB36C61A1E}" destId="{3659DA0A-0360-4034-92B6-942171B36548}" srcOrd="0" destOrd="0" presId="urn:microsoft.com/office/officeart/2005/8/layout/radial6"/>
    <dgm:cxn modelId="{8F22ACC4-2A86-4701-A0F2-6EBA24FF197C}" type="presOf" srcId="{E75510C9-3C76-4B18-B293-5AADA70AD24C}" destId="{D4E6DB88-6F95-4204-B150-90093B62B241}" srcOrd="0" destOrd="0" presId="urn:microsoft.com/office/officeart/2005/8/layout/radial6"/>
    <dgm:cxn modelId="{AC7CFED1-A7DC-487B-B6C3-A6D9F319C749}" type="presOf" srcId="{09773E9F-AB64-4187-9D2F-7C0AB460EF92}" destId="{6ED6CF7C-C548-4DD2-BF0B-68F9D4A1374E}" srcOrd="0" destOrd="0" presId="urn:microsoft.com/office/officeart/2005/8/layout/radial6"/>
    <dgm:cxn modelId="{725047DA-707E-43B0-8D84-505F74BC1A6F}" srcId="{5645FFEC-4C23-4EEE-9FFE-5279E736DFCC}" destId="{9150242E-A302-43FB-A079-6ADB36C61A1E}" srcOrd="2" destOrd="0" parTransId="{1F5EE69A-C25F-44A9-AD58-F91B7E19508E}" sibTransId="{E75510C9-3C76-4B18-B293-5AADA70AD24C}"/>
    <dgm:cxn modelId="{9D3E6FE9-9A86-427F-8938-AACA8DD87D81}" type="presOf" srcId="{5645FFEC-4C23-4EEE-9FFE-5279E736DFCC}" destId="{BEC01A6F-7759-49B6-9ACB-5353F2952ABD}" srcOrd="0" destOrd="0" presId="urn:microsoft.com/office/officeart/2005/8/layout/radial6"/>
    <dgm:cxn modelId="{E5CBE2EA-7E65-4074-824D-051C5231B28B}" srcId="{5645FFEC-4C23-4EEE-9FFE-5279E736DFCC}" destId="{77D15268-75E0-4F1B-9D1F-B9DB5552C151}" srcOrd="1" destOrd="0" parTransId="{05DEC6B0-9A8A-46DC-A040-758C295B1A44}" sibTransId="{09773E9F-AB64-4187-9D2F-7C0AB460EF92}"/>
    <dgm:cxn modelId="{7429FDFA-856D-45D0-A8E9-9DBB1BE49D0B}" srcId="{5645FFEC-4C23-4EEE-9FFE-5279E736DFCC}" destId="{2D388F94-93A8-4A74-97F0-13A6337D2F08}" srcOrd="0" destOrd="0" parTransId="{10343624-383B-4853-BEEA-9B324DECD75C}" sibTransId="{A9E97557-C9C6-45C4-8AB2-9F4F21C0EA83}"/>
    <dgm:cxn modelId="{58AA1D21-CCC9-4737-A2ED-DD125C762384}" type="presParOf" srcId="{A0B73A58-263A-4CB1-B230-876964566AA5}" destId="{BEC01A6F-7759-49B6-9ACB-5353F2952ABD}" srcOrd="0" destOrd="0" presId="urn:microsoft.com/office/officeart/2005/8/layout/radial6"/>
    <dgm:cxn modelId="{C0F5B837-D7CC-47E1-BD17-0F1BF3D6FD1D}" type="presParOf" srcId="{A0B73A58-263A-4CB1-B230-876964566AA5}" destId="{EDC7D2A6-C1EA-44E8-967A-41D83D40DBC5}" srcOrd="1" destOrd="0" presId="urn:microsoft.com/office/officeart/2005/8/layout/radial6"/>
    <dgm:cxn modelId="{6135E3AE-9897-4BBC-A008-369CEE6EDF5C}" type="presParOf" srcId="{A0B73A58-263A-4CB1-B230-876964566AA5}" destId="{FBAD85A8-2D66-4913-A4C1-DCAC8076CD10}" srcOrd="2" destOrd="0" presId="urn:microsoft.com/office/officeart/2005/8/layout/radial6"/>
    <dgm:cxn modelId="{6C48B3EC-634A-42F8-AC30-E39AA64F13E4}" type="presParOf" srcId="{A0B73A58-263A-4CB1-B230-876964566AA5}" destId="{7CB6B783-2A60-4DD3-BF42-73FD06CEA703}" srcOrd="3" destOrd="0" presId="urn:microsoft.com/office/officeart/2005/8/layout/radial6"/>
    <dgm:cxn modelId="{5779C442-24A5-4C22-A3BF-CF2DBACF1CC8}" type="presParOf" srcId="{A0B73A58-263A-4CB1-B230-876964566AA5}" destId="{D5C9A102-34A0-4AA7-AC73-F6E7D693C3C7}" srcOrd="4" destOrd="0" presId="urn:microsoft.com/office/officeart/2005/8/layout/radial6"/>
    <dgm:cxn modelId="{CBFB69EB-123E-40C5-BC3C-DCF5FD91E9F2}" type="presParOf" srcId="{A0B73A58-263A-4CB1-B230-876964566AA5}" destId="{3BF854FD-A0A0-43D2-AFF9-3DDD9716AC19}" srcOrd="5" destOrd="0" presId="urn:microsoft.com/office/officeart/2005/8/layout/radial6"/>
    <dgm:cxn modelId="{D3965BD4-7FBC-4681-A923-995292D69E8C}" type="presParOf" srcId="{A0B73A58-263A-4CB1-B230-876964566AA5}" destId="{6ED6CF7C-C548-4DD2-BF0B-68F9D4A1374E}" srcOrd="6" destOrd="0" presId="urn:microsoft.com/office/officeart/2005/8/layout/radial6"/>
    <dgm:cxn modelId="{CEFB3147-897E-4ADF-BD35-7D4AB201E85C}" type="presParOf" srcId="{A0B73A58-263A-4CB1-B230-876964566AA5}" destId="{3659DA0A-0360-4034-92B6-942171B36548}" srcOrd="7" destOrd="0" presId="urn:microsoft.com/office/officeart/2005/8/layout/radial6"/>
    <dgm:cxn modelId="{01266727-1380-42C6-840A-95768EA8A38C}" type="presParOf" srcId="{A0B73A58-263A-4CB1-B230-876964566AA5}" destId="{29A647DD-1F6B-4389-9A34-6E726B24695B}" srcOrd="8" destOrd="0" presId="urn:microsoft.com/office/officeart/2005/8/layout/radial6"/>
    <dgm:cxn modelId="{568F1C1F-FB31-481D-B7B2-A157AC29E696}" type="presParOf" srcId="{A0B73A58-263A-4CB1-B230-876964566AA5}" destId="{D4E6DB88-6F95-4204-B150-90093B62B241}" srcOrd="9" destOrd="0" presId="urn:microsoft.com/office/officeart/2005/8/layout/radial6"/>
    <dgm:cxn modelId="{70C6228F-44DA-49E1-B757-ED162C598615}" type="presParOf" srcId="{A0B73A58-263A-4CB1-B230-876964566AA5}" destId="{C8398EC3-854E-484E-A90B-448B1BA87AE9}" srcOrd="10" destOrd="0" presId="urn:microsoft.com/office/officeart/2005/8/layout/radial6"/>
    <dgm:cxn modelId="{4BBA1EDF-8E0F-4478-9710-9390D7D68378}" type="presParOf" srcId="{A0B73A58-263A-4CB1-B230-876964566AA5}" destId="{BA98396E-61ED-4A68-BC1C-1A66DD04C6B4}" srcOrd="11" destOrd="0" presId="urn:microsoft.com/office/officeart/2005/8/layout/radial6"/>
    <dgm:cxn modelId="{52B5CFBF-0A37-4B1D-8258-8BFE51DA6367}" type="presParOf" srcId="{A0B73A58-263A-4CB1-B230-876964566AA5}" destId="{85CD571F-D27C-42C3-988D-E7B4D205248B}" srcOrd="12" destOrd="0" presId="urn:microsoft.com/office/officeart/2005/8/layout/radial6"/>
    <dgm:cxn modelId="{3937A302-ADE9-4889-ADA4-5EBF95C40CA6}" type="presParOf" srcId="{A0B73A58-263A-4CB1-B230-876964566AA5}" destId="{491C165C-E496-4128-8E18-115697FA0C70}" srcOrd="13" destOrd="0" presId="urn:microsoft.com/office/officeart/2005/8/layout/radial6"/>
    <dgm:cxn modelId="{A19B38BC-8132-4D10-81E4-4D4049E22F50}" type="presParOf" srcId="{A0B73A58-263A-4CB1-B230-876964566AA5}" destId="{9ED13E85-1105-4303-B234-49FFB102CECD}" srcOrd="14" destOrd="0" presId="urn:microsoft.com/office/officeart/2005/8/layout/radial6"/>
    <dgm:cxn modelId="{236ABE31-C612-44C3-9B98-348C4F63D6CE}" type="presParOf" srcId="{A0B73A58-263A-4CB1-B230-876964566AA5}" destId="{438AE2F9-B549-4F3E-8BCC-893198784799}"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770C60C-64CF-4005-B7B2-6C074D0F9C1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MX"/>
        </a:p>
      </dgm:t>
    </dgm:pt>
    <dgm:pt modelId="{A8C4BA71-37FB-4B45-A488-24D8E2087B02}">
      <dgm:prSet phldrT="[Texto]"/>
      <dgm:spPr/>
      <dgm:t>
        <a:bodyPr/>
        <a:lstStyle/>
        <a:p>
          <a:r>
            <a:rPr lang="es-MX"/>
            <a:t>Postura Corporal</a:t>
          </a:r>
          <a:endParaRPr lang="es-MX" dirty="0"/>
        </a:p>
      </dgm:t>
    </dgm:pt>
    <dgm:pt modelId="{F31435AE-BE3A-4656-8F59-936BB2FF73D3}" type="parTrans" cxnId="{A4962CA0-36AC-4293-A207-9CA85FEC7F24}">
      <dgm:prSet/>
      <dgm:spPr/>
      <dgm:t>
        <a:bodyPr/>
        <a:lstStyle/>
        <a:p>
          <a:endParaRPr lang="es-MX">
            <a:solidFill>
              <a:schemeClr val="bg1"/>
            </a:solidFill>
          </a:endParaRPr>
        </a:p>
      </dgm:t>
    </dgm:pt>
    <dgm:pt modelId="{92DBE235-B279-45D9-8B1B-02F76F0A3B36}" type="sibTrans" cxnId="{A4962CA0-36AC-4293-A207-9CA85FEC7F24}">
      <dgm:prSet/>
      <dgm:spPr/>
      <dgm:t>
        <a:bodyPr/>
        <a:lstStyle/>
        <a:p>
          <a:endParaRPr lang="es-MX">
            <a:solidFill>
              <a:schemeClr val="bg1"/>
            </a:solidFill>
          </a:endParaRPr>
        </a:p>
      </dgm:t>
    </dgm:pt>
    <dgm:pt modelId="{0B48FEC0-BFA0-486B-94A5-BAFAC371338B}">
      <dgm:prSet phldrT="[Texto]"/>
      <dgm:spPr/>
      <dgm:t>
        <a:bodyPr/>
        <a:lstStyle/>
        <a:p>
          <a:r>
            <a:rPr lang="es-MX"/>
            <a:t>Gestos</a:t>
          </a:r>
          <a:endParaRPr lang="es-MX" dirty="0"/>
        </a:p>
      </dgm:t>
    </dgm:pt>
    <dgm:pt modelId="{832CAD36-66D9-4FDE-A1FA-E3F0C02F67DB}" type="parTrans" cxnId="{6E7DF063-AEEB-41CE-9345-C482F9FA7484}">
      <dgm:prSet/>
      <dgm:spPr/>
      <dgm:t>
        <a:bodyPr/>
        <a:lstStyle/>
        <a:p>
          <a:endParaRPr lang="es-MX">
            <a:solidFill>
              <a:schemeClr val="bg1"/>
            </a:solidFill>
          </a:endParaRPr>
        </a:p>
      </dgm:t>
    </dgm:pt>
    <dgm:pt modelId="{7CD22961-F563-4635-AC28-108DB9656FF9}" type="sibTrans" cxnId="{6E7DF063-AEEB-41CE-9345-C482F9FA7484}">
      <dgm:prSet/>
      <dgm:spPr/>
      <dgm:t>
        <a:bodyPr/>
        <a:lstStyle/>
        <a:p>
          <a:endParaRPr lang="es-MX">
            <a:solidFill>
              <a:schemeClr val="bg1"/>
            </a:solidFill>
          </a:endParaRPr>
        </a:p>
      </dgm:t>
    </dgm:pt>
    <dgm:pt modelId="{494EDABC-40A1-4DCB-9814-3ACDEF4ADCA0}">
      <dgm:prSet phldrT="[Texto]"/>
      <dgm:spPr/>
      <dgm:t>
        <a:bodyPr/>
        <a:lstStyle/>
        <a:p>
          <a:r>
            <a:rPr lang="es-MX"/>
            <a:t>Expresión Facial</a:t>
          </a:r>
          <a:endParaRPr lang="es-MX" dirty="0"/>
        </a:p>
      </dgm:t>
    </dgm:pt>
    <dgm:pt modelId="{2D280228-8B7A-4D2A-8C4E-394114A068FA}" type="parTrans" cxnId="{AA89E26C-582E-4927-8A04-6790BAAE28C0}">
      <dgm:prSet/>
      <dgm:spPr/>
      <dgm:t>
        <a:bodyPr/>
        <a:lstStyle/>
        <a:p>
          <a:endParaRPr lang="es-MX">
            <a:solidFill>
              <a:schemeClr val="bg1"/>
            </a:solidFill>
          </a:endParaRPr>
        </a:p>
      </dgm:t>
    </dgm:pt>
    <dgm:pt modelId="{0746300E-392F-4022-93ED-F28BD1F5599C}" type="sibTrans" cxnId="{AA89E26C-582E-4927-8A04-6790BAAE28C0}">
      <dgm:prSet/>
      <dgm:spPr/>
      <dgm:t>
        <a:bodyPr/>
        <a:lstStyle/>
        <a:p>
          <a:endParaRPr lang="es-MX">
            <a:solidFill>
              <a:schemeClr val="bg1"/>
            </a:solidFill>
          </a:endParaRPr>
        </a:p>
      </dgm:t>
    </dgm:pt>
    <dgm:pt modelId="{1A9E2E4B-2FB0-46A2-98E8-1CD8E5B9515E}">
      <dgm:prSet phldrT="[Texto]"/>
      <dgm:spPr/>
      <dgm:t>
        <a:bodyPr/>
        <a:lstStyle/>
        <a:p>
          <a:r>
            <a:rPr lang="es-MX"/>
            <a:t>Mirada</a:t>
          </a:r>
          <a:endParaRPr lang="es-MX" dirty="0"/>
        </a:p>
      </dgm:t>
    </dgm:pt>
    <dgm:pt modelId="{6E9D8917-E339-4F1F-AE29-AD454FD318C3}" type="parTrans" cxnId="{1DC17A75-3055-481A-9BDB-E30D96D8D1D6}">
      <dgm:prSet/>
      <dgm:spPr/>
      <dgm:t>
        <a:bodyPr/>
        <a:lstStyle/>
        <a:p>
          <a:endParaRPr lang="es-MX">
            <a:solidFill>
              <a:schemeClr val="bg1"/>
            </a:solidFill>
          </a:endParaRPr>
        </a:p>
      </dgm:t>
    </dgm:pt>
    <dgm:pt modelId="{64489D09-6C59-4653-8874-1FDFD4E0522E}" type="sibTrans" cxnId="{1DC17A75-3055-481A-9BDB-E30D96D8D1D6}">
      <dgm:prSet/>
      <dgm:spPr/>
      <dgm:t>
        <a:bodyPr/>
        <a:lstStyle/>
        <a:p>
          <a:endParaRPr lang="es-MX">
            <a:solidFill>
              <a:schemeClr val="bg1"/>
            </a:solidFill>
          </a:endParaRPr>
        </a:p>
      </dgm:t>
    </dgm:pt>
    <dgm:pt modelId="{FC946256-53FE-4D64-A7D3-214364889016}">
      <dgm:prSet phldrT="[Texto]"/>
      <dgm:spPr/>
      <dgm:t>
        <a:bodyPr/>
        <a:lstStyle/>
        <a:p>
          <a:r>
            <a:rPr lang="es-MX"/>
            <a:t>Sonrisa</a:t>
          </a:r>
          <a:endParaRPr lang="es-MX" dirty="0"/>
        </a:p>
      </dgm:t>
    </dgm:pt>
    <dgm:pt modelId="{B0E65A15-0BAF-46BF-83A5-C768E61C8F6F}" type="parTrans" cxnId="{2E04478F-FEE0-4BA9-9345-F433113210F1}">
      <dgm:prSet/>
      <dgm:spPr/>
      <dgm:t>
        <a:bodyPr/>
        <a:lstStyle/>
        <a:p>
          <a:endParaRPr lang="es-MX">
            <a:solidFill>
              <a:schemeClr val="bg1"/>
            </a:solidFill>
          </a:endParaRPr>
        </a:p>
      </dgm:t>
    </dgm:pt>
    <dgm:pt modelId="{4A32BEA7-1394-4DAE-A182-C23FB1D7F5CC}" type="sibTrans" cxnId="{2E04478F-FEE0-4BA9-9345-F433113210F1}">
      <dgm:prSet/>
      <dgm:spPr/>
      <dgm:t>
        <a:bodyPr/>
        <a:lstStyle/>
        <a:p>
          <a:endParaRPr lang="es-MX">
            <a:solidFill>
              <a:schemeClr val="bg1"/>
            </a:solidFill>
          </a:endParaRPr>
        </a:p>
      </dgm:t>
    </dgm:pt>
    <dgm:pt modelId="{977139D1-750A-4400-85B7-4036EDCF119A}" type="pres">
      <dgm:prSet presAssocID="{9770C60C-64CF-4005-B7B2-6C074D0F9C1A}" presName="cycle" presStyleCnt="0">
        <dgm:presLayoutVars>
          <dgm:dir/>
          <dgm:resizeHandles val="exact"/>
        </dgm:presLayoutVars>
      </dgm:prSet>
      <dgm:spPr/>
    </dgm:pt>
    <dgm:pt modelId="{FC4BBC80-3260-4C0C-B2B5-20BCEBDC5922}" type="pres">
      <dgm:prSet presAssocID="{A8C4BA71-37FB-4B45-A488-24D8E2087B02}" presName="node" presStyleLbl="node1" presStyleIdx="0" presStyleCnt="5">
        <dgm:presLayoutVars>
          <dgm:bulletEnabled val="1"/>
        </dgm:presLayoutVars>
      </dgm:prSet>
      <dgm:spPr/>
    </dgm:pt>
    <dgm:pt modelId="{1D27F81D-4A34-4DF1-93D4-804EAC004227}" type="pres">
      <dgm:prSet presAssocID="{92DBE235-B279-45D9-8B1B-02F76F0A3B36}" presName="sibTrans" presStyleLbl="sibTrans2D1" presStyleIdx="0" presStyleCnt="5"/>
      <dgm:spPr/>
    </dgm:pt>
    <dgm:pt modelId="{AF0CF897-0E0A-4A28-8284-AAB1B1AE69CC}" type="pres">
      <dgm:prSet presAssocID="{92DBE235-B279-45D9-8B1B-02F76F0A3B36}" presName="connectorText" presStyleLbl="sibTrans2D1" presStyleIdx="0" presStyleCnt="5"/>
      <dgm:spPr/>
    </dgm:pt>
    <dgm:pt modelId="{D05B6AB1-CC38-4D87-9E45-C8D441BC7403}" type="pres">
      <dgm:prSet presAssocID="{0B48FEC0-BFA0-486B-94A5-BAFAC371338B}" presName="node" presStyleLbl="node1" presStyleIdx="1" presStyleCnt="5">
        <dgm:presLayoutVars>
          <dgm:bulletEnabled val="1"/>
        </dgm:presLayoutVars>
      </dgm:prSet>
      <dgm:spPr/>
    </dgm:pt>
    <dgm:pt modelId="{8634DECB-A002-4C88-B273-F19F06328CB2}" type="pres">
      <dgm:prSet presAssocID="{7CD22961-F563-4635-AC28-108DB9656FF9}" presName="sibTrans" presStyleLbl="sibTrans2D1" presStyleIdx="1" presStyleCnt="5"/>
      <dgm:spPr/>
    </dgm:pt>
    <dgm:pt modelId="{BADCB83A-8B13-4020-8501-473F5AA01A7F}" type="pres">
      <dgm:prSet presAssocID="{7CD22961-F563-4635-AC28-108DB9656FF9}" presName="connectorText" presStyleLbl="sibTrans2D1" presStyleIdx="1" presStyleCnt="5"/>
      <dgm:spPr/>
    </dgm:pt>
    <dgm:pt modelId="{93386013-489F-48A3-AB6B-2521DAC03B97}" type="pres">
      <dgm:prSet presAssocID="{494EDABC-40A1-4DCB-9814-3ACDEF4ADCA0}" presName="node" presStyleLbl="node1" presStyleIdx="2" presStyleCnt="5">
        <dgm:presLayoutVars>
          <dgm:bulletEnabled val="1"/>
        </dgm:presLayoutVars>
      </dgm:prSet>
      <dgm:spPr/>
    </dgm:pt>
    <dgm:pt modelId="{EBB94DB6-C79E-4DEB-8CEB-90C8EEA153B9}" type="pres">
      <dgm:prSet presAssocID="{0746300E-392F-4022-93ED-F28BD1F5599C}" presName="sibTrans" presStyleLbl="sibTrans2D1" presStyleIdx="2" presStyleCnt="5"/>
      <dgm:spPr/>
    </dgm:pt>
    <dgm:pt modelId="{251AC5D3-AF1C-4E98-A4EA-13BFE26C0CAB}" type="pres">
      <dgm:prSet presAssocID="{0746300E-392F-4022-93ED-F28BD1F5599C}" presName="connectorText" presStyleLbl="sibTrans2D1" presStyleIdx="2" presStyleCnt="5"/>
      <dgm:spPr/>
    </dgm:pt>
    <dgm:pt modelId="{A3C5F797-0F2F-4B41-9FD1-7303D5F44DA1}" type="pres">
      <dgm:prSet presAssocID="{1A9E2E4B-2FB0-46A2-98E8-1CD8E5B9515E}" presName="node" presStyleLbl="node1" presStyleIdx="3" presStyleCnt="5">
        <dgm:presLayoutVars>
          <dgm:bulletEnabled val="1"/>
        </dgm:presLayoutVars>
      </dgm:prSet>
      <dgm:spPr/>
    </dgm:pt>
    <dgm:pt modelId="{33BE6F64-5AFE-4C3C-A11E-BBDEAEDAAA8D}" type="pres">
      <dgm:prSet presAssocID="{64489D09-6C59-4653-8874-1FDFD4E0522E}" presName="sibTrans" presStyleLbl="sibTrans2D1" presStyleIdx="3" presStyleCnt="5"/>
      <dgm:spPr/>
    </dgm:pt>
    <dgm:pt modelId="{67DD76EE-0E09-4D35-91A1-F16A83B34489}" type="pres">
      <dgm:prSet presAssocID="{64489D09-6C59-4653-8874-1FDFD4E0522E}" presName="connectorText" presStyleLbl="sibTrans2D1" presStyleIdx="3" presStyleCnt="5"/>
      <dgm:spPr/>
    </dgm:pt>
    <dgm:pt modelId="{F92AC5B2-858E-4DB6-9B78-84171C2BDEE7}" type="pres">
      <dgm:prSet presAssocID="{FC946256-53FE-4D64-A7D3-214364889016}" presName="node" presStyleLbl="node1" presStyleIdx="4" presStyleCnt="5">
        <dgm:presLayoutVars>
          <dgm:bulletEnabled val="1"/>
        </dgm:presLayoutVars>
      </dgm:prSet>
      <dgm:spPr/>
    </dgm:pt>
    <dgm:pt modelId="{C4F0181D-C09F-409D-9968-1F2EEC075E97}" type="pres">
      <dgm:prSet presAssocID="{4A32BEA7-1394-4DAE-A182-C23FB1D7F5CC}" presName="sibTrans" presStyleLbl="sibTrans2D1" presStyleIdx="4" presStyleCnt="5"/>
      <dgm:spPr/>
    </dgm:pt>
    <dgm:pt modelId="{6856B663-FBC5-43FC-BF1D-3B9DF8DF966A}" type="pres">
      <dgm:prSet presAssocID="{4A32BEA7-1394-4DAE-A182-C23FB1D7F5CC}" presName="connectorText" presStyleLbl="sibTrans2D1" presStyleIdx="4" presStyleCnt="5"/>
      <dgm:spPr/>
    </dgm:pt>
  </dgm:ptLst>
  <dgm:cxnLst>
    <dgm:cxn modelId="{F1611E0E-A8B0-40FB-9AA1-7105CADC1D72}" type="presOf" srcId="{4A32BEA7-1394-4DAE-A182-C23FB1D7F5CC}" destId="{6856B663-FBC5-43FC-BF1D-3B9DF8DF966A}" srcOrd="1" destOrd="0" presId="urn:microsoft.com/office/officeart/2005/8/layout/cycle2"/>
    <dgm:cxn modelId="{3E3E2843-381D-4871-A2BF-077235293C5D}" type="presOf" srcId="{0746300E-392F-4022-93ED-F28BD1F5599C}" destId="{251AC5D3-AF1C-4E98-A4EA-13BFE26C0CAB}" srcOrd="1" destOrd="0" presId="urn:microsoft.com/office/officeart/2005/8/layout/cycle2"/>
    <dgm:cxn modelId="{1D154C4A-DEBD-48B9-9702-79DAF13C36D6}" type="presOf" srcId="{494EDABC-40A1-4DCB-9814-3ACDEF4ADCA0}" destId="{93386013-489F-48A3-AB6B-2521DAC03B97}" srcOrd="0" destOrd="0" presId="urn:microsoft.com/office/officeart/2005/8/layout/cycle2"/>
    <dgm:cxn modelId="{5903E95D-4BDC-4D87-B3ED-A5590EFEDF30}" type="presOf" srcId="{A8C4BA71-37FB-4B45-A488-24D8E2087B02}" destId="{FC4BBC80-3260-4C0C-B2B5-20BCEBDC5922}" srcOrd="0" destOrd="0" presId="urn:microsoft.com/office/officeart/2005/8/layout/cycle2"/>
    <dgm:cxn modelId="{69EA5663-AF3D-4242-8B8F-9C32F24C9DE6}" type="presOf" srcId="{92DBE235-B279-45D9-8B1B-02F76F0A3B36}" destId="{AF0CF897-0E0A-4A28-8284-AAB1B1AE69CC}" srcOrd="1" destOrd="0" presId="urn:microsoft.com/office/officeart/2005/8/layout/cycle2"/>
    <dgm:cxn modelId="{6E7DF063-AEEB-41CE-9345-C482F9FA7484}" srcId="{9770C60C-64CF-4005-B7B2-6C074D0F9C1A}" destId="{0B48FEC0-BFA0-486B-94A5-BAFAC371338B}" srcOrd="1" destOrd="0" parTransId="{832CAD36-66D9-4FDE-A1FA-E3F0C02F67DB}" sibTransId="{7CD22961-F563-4635-AC28-108DB9656FF9}"/>
    <dgm:cxn modelId="{11772064-494E-4B2E-B512-2519E317F5DF}" type="presOf" srcId="{7CD22961-F563-4635-AC28-108DB9656FF9}" destId="{8634DECB-A002-4C88-B273-F19F06328CB2}" srcOrd="0" destOrd="0" presId="urn:microsoft.com/office/officeart/2005/8/layout/cycle2"/>
    <dgm:cxn modelId="{4584FC66-6B62-4E48-8B29-C2AB43CC806A}" type="presOf" srcId="{7CD22961-F563-4635-AC28-108DB9656FF9}" destId="{BADCB83A-8B13-4020-8501-473F5AA01A7F}" srcOrd="1" destOrd="0" presId="urn:microsoft.com/office/officeart/2005/8/layout/cycle2"/>
    <dgm:cxn modelId="{AA89E26C-582E-4927-8A04-6790BAAE28C0}" srcId="{9770C60C-64CF-4005-B7B2-6C074D0F9C1A}" destId="{494EDABC-40A1-4DCB-9814-3ACDEF4ADCA0}" srcOrd="2" destOrd="0" parTransId="{2D280228-8B7A-4D2A-8C4E-394114A068FA}" sibTransId="{0746300E-392F-4022-93ED-F28BD1F5599C}"/>
    <dgm:cxn modelId="{1DC17A75-3055-481A-9BDB-E30D96D8D1D6}" srcId="{9770C60C-64CF-4005-B7B2-6C074D0F9C1A}" destId="{1A9E2E4B-2FB0-46A2-98E8-1CD8E5B9515E}" srcOrd="3" destOrd="0" parTransId="{6E9D8917-E339-4F1F-AE29-AD454FD318C3}" sibTransId="{64489D09-6C59-4653-8874-1FDFD4E0522E}"/>
    <dgm:cxn modelId="{B9220282-4105-471A-8027-4EAB060C5353}" type="presOf" srcId="{64489D09-6C59-4653-8874-1FDFD4E0522E}" destId="{33BE6F64-5AFE-4C3C-A11E-BBDEAEDAAA8D}" srcOrd="0" destOrd="0" presId="urn:microsoft.com/office/officeart/2005/8/layout/cycle2"/>
    <dgm:cxn modelId="{2E04478F-FEE0-4BA9-9345-F433113210F1}" srcId="{9770C60C-64CF-4005-B7B2-6C074D0F9C1A}" destId="{FC946256-53FE-4D64-A7D3-214364889016}" srcOrd="4" destOrd="0" parTransId="{B0E65A15-0BAF-46BF-83A5-C768E61C8F6F}" sibTransId="{4A32BEA7-1394-4DAE-A182-C23FB1D7F5CC}"/>
    <dgm:cxn modelId="{C596CE9F-B317-41A1-96F4-4E4DF037949E}" type="presOf" srcId="{0746300E-392F-4022-93ED-F28BD1F5599C}" destId="{EBB94DB6-C79E-4DEB-8CEB-90C8EEA153B9}" srcOrd="0" destOrd="0" presId="urn:microsoft.com/office/officeart/2005/8/layout/cycle2"/>
    <dgm:cxn modelId="{A4962CA0-36AC-4293-A207-9CA85FEC7F24}" srcId="{9770C60C-64CF-4005-B7B2-6C074D0F9C1A}" destId="{A8C4BA71-37FB-4B45-A488-24D8E2087B02}" srcOrd="0" destOrd="0" parTransId="{F31435AE-BE3A-4656-8F59-936BB2FF73D3}" sibTransId="{92DBE235-B279-45D9-8B1B-02F76F0A3B36}"/>
    <dgm:cxn modelId="{59F9C9A4-C37D-4A1E-8A83-5B0C9445CF51}" type="presOf" srcId="{64489D09-6C59-4653-8874-1FDFD4E0522E}" destId="{67DD76EE-0E09-4D35-91A1-F16A83B34489}" srcOrd="1" destOrd="0" presId="urn:microsoft.com/office/officeart/2005/8/layout/cycle2"/>
    <dgm:cxn modelId="{A4B095A5-3CCF-450A-94FE-729E31E7B1D1}" type="presOf" srcId="{1A9E2E4B-2FB0-46A2-98E8-1CD8E5B9515E}" destId="{A3C5F797-0F2F-4B41-9FD1-7303D5F44DA1}" srcOrd="0" destOrd="0" presId="urn:microsoft.com/office/officeart/2005/8/layout/cycle2"/>
    <dgm:cxn modelId="{B4175DA8-1420-42C2-94CD-49B6DA71775F}" type="presOf" srcId="{FC946256-53FE-4D64-A7D3-214364889016}" destId="{F92AC5B2-858E-4DB6-9B78-84171C2BDEE7}" srcOrd="0" destOrd="0" presId="urn:microsoft.com/office/officeart/2005/8/layout/cycle2"/>
    <dgm:cxn modelId="{6950B0B5-E71E-4EC9-90D1-F7844B6159E8}" type="presOf" srcId="{4A32BEA7-1394-4DAE-A182-C23FB1D7F5CC}" destId="{C4F0181D-C09F-409D-9968-1F2EEC075E97}" srcOrd="0" destOrd="0" presId="urn:microsoft.com/office/officeart/2005/8/layout/cycle2"/>
    <dgm:cxn modelId="{03AF82C0-F18D-4095-B5E0-40B347324B5D}" type="presOf" srcId="{0B48FEC0-BFA0-486B-94A5-BAFAC371338B}" destId="{D05B6AB1-CC38-4D87-9E45-C8D441BC7403}" srcOrd="0" destOrd="0" presId="urn:microsoft.com/office/officeart/2005/8/layout/cycle2"/>
    <dgm:cxn modelId="{1DDE3BE1-6CF2-4F63-9C1A-F9C52746A545}" type="presOf" srcId="{92DBE235-B279-45D9-8B1B-02F76F0A3B36}" destId="{1D27F81D-4A34-4DF1-93D4-804EAC004227}" srcOrd="0" destOrd="0" presId="urn:microsoft.com/office/officeart/2005/8/layout/cycle2"/>
    <dgm:cxn modelId="{6649BBEE-6963-45EC-8C04-E2B64EA8F533}" type="presOf" srcId="{9770C60C-64CF-4005-B7B2-6C074D0F9C1A}" destId="{977139D1-750A-4400-85B7-4036EDCF119A}" srcOrd="0" destOrd="0" presId="urn:microsoft.com/office/officeart/2005/8/layout/cycle2"/>
    <dgm:cxn modelId="{A939693A-42A4-496E-B291-F7ABF8658FCF}" type="presParOf" srcId="{977139D1-750A-4400-85B7-4036EDCF119A}" destId="{FC4BBC80-3260-4C0C-B2B5-20BCEBDC5922}" srcOrd="0" destOrd="0" presId="urn:microsoft.com/office/officeart/2005/8/layout/cycle2"/>
    <dgm:cxn modelId="{78FE5FE7-C997-4516-ACF2-0D46318F71AA}" type="presParOf" srcId="{977139D1-750A-4400-85B7-4036EDCF119A}" destId="{1D27F81D-4A34-4DF1-93D4-804EAC004227}" srcOrd="1" destOrd="0" presId="urn:microsoft.com/office/officeart/2005/8/layout/cycle2"/>
    <dgm:cxn modelId="{A728C9D9-BE18-439C-89BB-07CF047D3067}" type="presParOf" srcId="{1D27F81D-4A34-4DF1-93D4-804EAC004227}" destId="{AF0CF897-0E0A-4A28-8284-AAB1B1AE69CC}" srcOrd="0" destOrd="0" presId="urn:microsoft.com/office/officeart/2005/8/layout/cycle2"/>
    <dgm:cxn modelId="{C151B5B9-EE70-431A-8F16-D63957376431}" type="presParOf" srcId="{977139D1-750A-4400-85B7-4036EDCF119A}" destId="{D05B6AB1-CC38-4D87-9E45-C8D441BC7403}" srcOrd="2" destOrd="0" presId="urn:microsoft.com/office/officeart/2005/8/layout/cycle2"/>
    <dgm:cxn modelId="{B09E1233-9034-4F6D-A2D1-CA79BF8956F5}" type="presParOf" srcId="{977139D1-750A-4400-85B7-4036EDCF119A}" destId="{8634DECB-A002-4C88-B273-F19F06328CB2}" srcOrd="3" destOrd="0" presId="urn:microsoft.com/office/officeart/2005/8/layout/cycle2"/>
    <dgm:cxn modelId="{181D0081-8CA1-4841-9105-337688B344FB}" type="presParOf" srcId="{8634DECB-A002-4C88-B273-F19F06328CB2}" destId="{BADCB83A-8B13-4020-8501-473F5AA01A7F}" srcOrd="0" destOrd="0" presId="urn:microsoft.com/office/officeart/2005/8/layout/cycle2"/>
    <dgm:cxn modelId="{634D47A4-85DB-4534-9BDC-AA8D5869F101}" type="presParOf" srcId="{977139D1-750A-4400-85B7-4036EDCF119A}" destId="{93386013-489F-48A3-AB6B-2521DAC03B97}" srcOrd="4" destOrd="0" presId="urn:microsoft.com/office/officeart/2005/8/layout/cycle2"/>
    <dgm:cxn modelId="{C7A9E528-CBE3-4BDB-84B8-8F8B901133E2}" type="presParOf" srcId="{977139D1-750A-4400-85B7-4036EDCF119A}" destId="{EBB94DB6-C79E-4DEB-8CEB-90C8EEA153B9}" srcOrd="5" destOrd="0" presId="urn:microsoft.com/office/officeart/2005/8/layout/cycle2"/>
    <dgm:cxn modelId="{106F4B0A-154F-4215-897B-97087336763F}" type="presParOf" srcId="{EBB94DB6-C79E-4DEB-8CEB-90C8EEA153B9}" destId="{251AC5D3-AF1C-4E98-A4EA-13BFE26C0CAB}" srcOrd="0" destOrd="0" presId="urn:microsoft.com/office/officeart/2005/8/layout/cycle2"/>
    <dgm:cxn modelId="{E7A38397-EACE-494D-8672-0489ED8C1DEF}" type="presParOf" srcId="{977139D1-750A-4400-85B7-4036EDCF119A}" destId="{A3C5F797-0F2F-4B41-9FD1-7303D5F44DA1}" srcOrd="6" destOrd="0" presId="urn:microsoft.com/office/officeart/2005/8/layout/cycle2"/>
    <dgm:cxn modelId="{EF393A94-58F1-44A8-A029-1DACD5B84E46}" type="presParOf" srcId="{977139D1-750A-4400-85B7-4036EDCF119A}" destId="{33BE6F64-5AFE-4C3C-A11E-BBDEAEDAAA8D}" srcOrd="7" destOrd="0" presId="urn:microsoft.com/office/officeart/2005/8/layout/cycle2"/>
    <dgm:cxn modelId="{357A8288-6ADF-4C2F-A032-B5616AF9CB18}" type="presParOf" srcId="{33BE6F64-5AFE-4C3C-A11E-BBDEAEDAAA8D}" destId="{67DD76EE-0E09-4D35-91A1-F16A83B34489}" srcOrd="0" destOrd="0" presId="urn:microsoft.com/office/officeart/2005/8/layout/cycle2"/>
    <dgm:cxn modelId="{A44FE704-96E6-40D7-959B-8B3E4A4C9AA2}" type="presParOf" srcId="{977139D1-750A-4400-85B7-4036EDCF119A}" destId="{F92AC5B2-858E-4DB6-9B78-84171C2BDEE7}" srcOrd="8" destOrd="0" presId="urn:microsoft.com/office/officeart/2005/8/layout/cycle2"/>
    <dgm:cxn modelId="{1089FF41-814B-4CDA-9D05-8C387BA087E8}" type="presParOf" srcId="{977139D1-750A-4400-85B7-4036EDCF119A}" destId="{C4F0181D-C09F-409D-9968-1F2EEC075E97}" srcOrd="9" destOrd="0" presId="urn:microsoft.com/office/officeart/2005/8/layout/cycle2"/>
    <dgm:cxn modelId="{8D3F64AC-7258-4675-BFD5-0EC6C1FB8077}" type="presParOf" srcId="{C4F0181D-C09F-409D-9968-1F2EEC075E97}" destId="{6856B663-FBC5-43FC-BF1D-3B9DF8DF966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7109CE-8B35-45CE-ACDC-A897DA9FB038}" type="doc">
      <dgm:prSet loTypeId="urn:microsoft.com/office/officeart/2005/8/layout/vList5" loCatId="list" qsTypeId="urn:microsoft.com/office/officeart/2005/8/quickstyle/simple2" qsCatId="simple" csTypeId="urn:microsoft.com/office/officeart/2005/8/colors/accent5_5" csCatId="accent5" phldr="1"/>
      <dgm:spPr/>
      <dgm:t>
        <a:bodyPr/>
        <a:lstStyle/>
        <a:p>
          <a:endParaRPr lang="es-MX"/>
        </a:p>
      </dgm:t>
    </dgm:pt>
    <dgm:pt modelId="{F31E3F53-4AF7-4E0F-9696-E95FF0EAD9F8}">
      <dgm:prSet phldrT="[Texto]"/>
      <dgm:spPr/>
      <dgm:t>
        <a:bodyPr/>
        <a:lstStyle/>
        <a:p>
          <a:r>
            <a:rPr lang="es-MX" dirty="0"/>
            <a:t>El ruido</a:t>
          </a:r>
        </a:p>
      </dgm:t>
    </dgm:pt>
    <dgm:pt modelId="{F08009F1-7FAE-4C5A-8266-4E714AA4E6F9}" type="parTrans" cxnId="{AABD3B79-2A4F-49BF-BC79-93FF6C34BA66}">
      <dgm:prSet/>
      <dgm:spPr/>
      <dgm:t>
        <a:bodyPr/>
        <a:lstStyle/>
        <a:p>
          <a:endParaRPr lang="es-MX"/>
        </a:p>
      </dgm:t>
    </dgm:pt>
    <dgm:pt modelId="{F898D2AB-3C42-4A7D-8A6A-24C9DB6E6B10}" type="sibTrans" cxnId="{AABD3B79-2A4F-49BF-BC79-93FF6C34BA66}">
      <dgm:prSet/>
      <dgm:spPr/>
      <dgm:t>
        <a:bodyPr/>
        <a:lstStyle/>
        <a:p>
          <a:endParaRPr lang="es-MX"/>
        </a:p>
      </dgm:t>
    </dgm:pt>
    <dgm:pt modelId="{46AD5688-747A-4F7B-9FA9-1600A99D452C}">
      <dgm:prSet phldrT="[Texto]"/>
      <dgm:spPr/>
      <dgm:t>
        <a:bodyPr/>
        <a:lstStyle/>
        <a:p>
          <a:r>
            <a:rPr lang="es-MX" dirty="0"/>
            <a:t>El contexto</a:t>
          </a:r>
        </a:p>
      </dgm:t>
    </dgm:pt>
    <dgm:pt modelId="{D9A1DFE4-B0EE-442D-AD1B-B5FA0B268170}" type="parTrans" cxnId="{E863BD2F-A121-4FB9-8D9A-76494F481BAC}">
      <dgm:prSet/>
      <dgm:spPr/>
      <dgm:t>
        <a:bodyPr/>
        <a:lstStyle/>
        <a:p>
          <a:endParaRPr lang="es-MX"/>
        </a:p>
      </dgm:t>
    </dgm:pt>
    <dgm:pt modelId="{51A3BB72-79EE-41F9-A25A-D4C886211FB2}" type="sibTrans" cxnId="{E863BD2F-A121-4FB9-8D9A-76494F481BAC}">
      <dgm:prSet/>
      <dgm:spPr/>
      <dgm:t>
        <a:bodyPr/>
        <a:lstStyle/>
        <a:p>
          <a:endParaRPr lang="es-MX"/>
        </a:p>
      </dgm:t>
    </dgm:pt>
    <dgm:pt modelId="{E903E8E1-32B1-4ACF-BAFE-A2640DBDE22F}">
      <dgm:prSet phldrT="[Texto]"/>
      <dgm:spPr/>
      <dgm:t>
        <a:bodyPr/>
        <a:lstStyle/>
        <a:p>
          <a:r>
            <a:rPr lang="es-MX" dirty="0"/>
            <a:t>Son barreras  u obstáculos de la comunicación:</a:t>
          </a:r>
        </a:p>
      </dgm:t>
    </dgm:pt>
    <dgm:pt modelId="{97BA8AED-40E2-485C-A947-C7A5E580FDE8}" type="parTrans" cxnId="{D3C5CC58-6874-4147-B162-C2799D193631}">
      <dgm:prSet/>
      <dgm:spPr/>
      <dgm:t>
        <a:bodyPr/>
        <a:lstStyle/>
        <a:p>
          <a:endParaRPr lang="es-MX"/>
        </a:p>
      </dgm:t>
    </dgm:pt>
    <dgm:pt modelId="{D34A4C2B-AEB4-4B13-926D-0DAFD72C0649}" type="sibTrans" cxnId="{D3C5CC58-6874-4147-B162-C2799D193631}">
      <dgm:prSet/>
      <dgm:spPr/>
      <dgm:t>
        <a:bodyPr/>
        <a:lstStyle/>
        <a:p>
          <a:endParaRPr lang="es-MX"/>
        </a:p>
      </dgm:t>
    </dgm:pt>
    <dgm:pt modelId="{40849263-C92C-4D9E-BDE5-3CF75AE1353A}">
      <dgm:prSet phldrT="[Texto]"/>
      <dgm:spPr/>
      <dgm:t>
        <a:bodyPr/>
        <a:lstStyle/>
        <a:p>
          <a:r>
            <a:rPr lang="es-MX" dirty="0"/>
            <a:t>Ruido psicológico (estado anímico mental).</a:t>
          </a:r>
        </a:p>
      </dgm:t>
    </dgm:pt>
    <dgm:pt modelId="{FEC304C6-3D84-4EF9-BB66-8C8A264AC135}" type="parTrans" cxnId="{DB02E0FC-9297-4646-A193-3F61E2B7D096}">
      <dgm:prSet/>
      <dgm:spPr/>
      <dgm:t>
        <a:bodyPr/>
        <a:lstStyle/>
        <a:p>
          <a:endParaRPr lang="es-MX"/>
        </a:p>
      </dgm:t>
    </dgm:pt>
    <dgm:pt modelId="{64CDD292-7663-41BE-9CA7-898F947EEE82}" type="sibTrans" cxnId="{DB02E0FC-9297-4646-A193-3F61E2B7D096}">
      <dgm:prSet/>
      <dgm:spPr/>
      <dgm:t>
        <a:bodyPr/>
        <a:lstStyle/>
        <a:p>
          <a:endParaRPr lang="es-MX"/>
        </a:p>
      </dgm:t>
    </dgm:pt>
    <dgm:pt modelId="{33FA3E67-8C55-4CC2-BCA4-BAD50443FF4D}">
      <dgm:prSet phldrT="[Texto]"/>
      <dgm:spPr/>
      <dgm:t>
        <a:bodyPr/>
        <a:lstStyle/>
        <a:p>
          <a:r>
            <a:rPr lang="es-MX" dirty="0"/>
            <a:t>Ruido fisiológico (molestias o incapacidades del organismo).</a:t>
          </a:r>
        </a:p>
      </dgm:t>
    </dgm:pt>
    <dgm:pt modelId="{70C46324-370A-40DB-ACBE-C79D263C4009}" type="parTrans" cxnId="{36B11242-476E-4AB3-8E2A-19FE96187C3D}">
      <dgm:prSet/>
      <dgm:spPr/>
      <dgm:t>
        <a:bodyPr/>
        <a:lstStyle/>
        <a:p>
          <a:endParaRPr lang="es-MX"/>
        </a:p>
      </dgm:t>
    </dgm:pt>
    <dgm:pt modelId="{F5F99C05-1875-4E72-BFD0-403D139464E9}" type="sibTrans" cxnId="{36B11242-476E-4AB3-8E2A-19FE96187C3D}">
      <dgm:prSet/>
      <dgm:spPr/>
      <dgm:t>
        <a:bodyPr/>
        <a:lstStyle/>
        <a:p>
          <a:endParaRPr lang="es-MX"/>
        </a:p>
      </dgm:t>
    </dgm:pt>
    <dgm:pt modelId="{C6DFDD41-BCE6-4F9A-A397-F948E349EA67}">
      <dgm:prSet phldrT="[Texto]"/>
      <dgm:spPr/>
      <dgm:t>
        <a:bodyPr/>
        <a:lstStyle/>
        <a:p>
          <a:r>
            <a:rPr lang="es-MX" dirty="0"/>
            <a:t>Ruido semántico (en el mensaje, contenido).</a:t>
          </a:r>
        </a:p>
      </dgm:t>
    </dgm:pt>
    <dgm:pt modelId="{E8D02E2B-DECE-4DA5-B16E-B95369D8833E}" type="parTrans" cxnId="{505DF8D8-FFAD-43E3-8DD1-AA91F8465972}">
      <dgm:prSet/>
      <dgm:spPr/>
      <dgm:t>
        <a:bodyPr/>
        <a:lstStyle/>
        <a:p>
          <a:endParaRPr lang="es-MX"/>
        </a:p>
      </dgm:t>
    </dgm:pt>
    <dgm:pt modelId="{A16A3520-D071-418B-9654-D3212BE869E3}" type="sibTrans" cxnId="{505DF8D8-FFAD-43E3-8DD1-AA91F8465972}">
      <dgm:prSet/>
      <dgm:spPr/>
      <dgm:t>
        <a:bodyPr/>
        <a:lstStyle/>
        <a:p>
          <a:endParaRPr lang="es-MX"/>
        </a:p>
      </dgm:t>
    </dgm:pt>
    <dgm:pt modelId="{DE4DB24E-E766-414A-A84D-B11479DA6FC4}">
      <dgm:prSet phldrT="[Texto]"/>
      <dgm:spPr/>
      <dgm:t>
        <a:bodyPr/>
        <a:lstStyle/>
        <a:p>
          <a:r>
            <a:rPr lang="es-MX" dirty="0"/>
            <a:t>Ruido técnico (en el medio o canal).</a:t>
          </a:r>
        </a:p>
      </dgm:t>
    </dgm:pt>
    <dgm:pt modelId="{B9CC2456-0C71-43F3-8ABE-A047485C7EEB}" type="parTrans" cxnId="{170ABD73-276A-4F15-A4C2-EC41FAFF08E8}">
      <dgm:prSet/>
      <dgm:spPr/>
      <dgm:t>
        <a:bodyPr/>
        <a:lstStyle/>
        <a:p>
          <a:endParaRPr lang="es-MX"/>
        </a:p>
      </dgm:t>
    </dgm:pt>
    <dgm:pt modelId="{7E543032-EE6E-4FA3-A8DD-9C24D0DF6821}" type="sibTrans" cxnId="{170ABD73-276A-4F15-A4C2-EC41FAFF08E8}">
      <dgm:prSet/>
      <dgm:spPr/>
      <dgm:t>
        <a:bodyPr/>
        <a:lstStyle/>
        <a:p>
          <a:endParaRPr lang="es-MX"/>
        </a:p>
      </dgm:t>
    </dgm:pt>
    <dgm:pt modelId="{67382CBA-8BDE-4252-BE2F-61A099982D15}">
      <dgm:prSet phldrT="[Texto]"/>
      <dgm:spPr/>
      <dgm:t>
        <a:bodyPr/>
        <a:lstStyle/>
        <a:p>
          <a:r>
            <a:rPr lang="es-MX" dirty="0"/>
            <a:t>Ruido ambiental (alteraciones naturales del ambiente).</a:t>
          </a:r>
        </a:p>
      </dgm:t>
    </dgm:pt>
    <dgm:pt modelId="{558EA608-9AB8-4AFC-B601-44BD73BB0490}" type="parTrans" cxnId="{A72F7BF9-96BF-42C5-9159-CBF608A9E5F9}">
      <dgm:prSet/>
      <dgm:spPr/>
      <dgm:t>
        <a:bodyPr/>
        <a:lstStyle/>
        <a:p>
          <a:endParaRPr lang="es-MX"/>
        </a:p>
      </dgm:t>
    </dgm:pt>
    <dgm:pt modelId="{42D0B68C-B8A5-4FC3-B43A-E920713596DA}" type="sibTrans" cxnId="{A72F7BF9-96BF-42C5-9159-CBF608A9E5F9}">
      <dgm:prSet/>
      <dgm:spPr/>
      <dgm:t>
        <a:bodyPr/>
        <a:lstStyle/>
        <a:p>
          <a:endParaRPr lang="es-MX"/>
        </a:p>
      </dgm:t>
    </dgm:pt>
    <dgm:pt modelId="{008F04F5-7C29-46C9-B8BB-A03E8079654F}">
      <dgm:prSet phldrT="[Texto]"/>
      <dgm:spPr/>
      <dgm:t>
        <a:bodyPr/>
        <a:lstStyle/>
        <a:p>
          <a:r>
            <a:rPr lang="es-MX" dirty="0"/>
            <a:t>Se refiere al ambiente:</a:t>
          </a:r>
        </a:p>
      </dgm:t>
    </dgm:pt>
    <dgm:pt modelId="{B0C2941C-765C-4A96-9F2C-84324BF702B5}" type="parTrans" cxnId="{E6C21DE9-8729-4771-8A62-6044BA8422F6}">
      <dgm:prSet/>
      <dgm:spPr/>
      <dgm:t>
        <a:bodyPr/>
        <a:lstStyle/>
        <a:p>
          <a:endParaRPr lang="es-MX"/>
        </a:p>
      </dgm:t>
    </dgm:pt>
    <dgm:pt modelId="{284B4463-C94B-4CDD-ACB3-7C2A6FE00759}" type="sibTrans" cxnId="{E6C21DE9-8729-4771-8A62-6044BA8422F6}">
      <dgm:prSet/>
      <dgm:spPr/>
      <dgm:t>
        <a:bodyPr/>
        <a:lstStyle/>
        <a:p>
          <a:endParaRPr lang="es-MX"/>
        </a:p>
      </dgm:t>
    </dgm:pt>
    <dgm:pt modelId="{8703C32A-C3C5-49F4-9561-01612B30D183}">
      <dgm:prSet phldrT="[Texto]"/>
      <dgm:spPr/>
      <dgm:t>
        <a:bodyPr/>
        <a:lstStyle/>
        <a:p>
          <a:r>
            <a:rPr lang="es-MX" dirty="0"/>
            <a:t>Físico. Lugar, condiciones físicas.</a:t>
          </a:r>
        </a:p>
      </dgm:t>
    </dgm:pt>
    <dgm:pt modelId="{2A13CA91-3640-4AEF-BBA3-F36D90EF5713}" type="parTrans" cxnId="{34D01BA0-B0EE-4E54-A35A-FDCD5425CC82}">
      <dgm:prSet/>
      <dgm:spPr/>
      <dgm:t>
        <a:bodyPr/>
        <a:lstStyle/>
        <a:p>
          <a:endParaRPr lang="es-MX"/>
        </a:p>
      </dgm:t>
    </dgm:pt>
    <dgm:pt modelId="{FC5DA719-1A69-4D05-A757-B9C5938B44EF}" type="sibTrans" cxnId="{34D01BA0-B0EE-4E54-A35A-FDCD5425CC82}">
      <dgm:prSet/>
      <dgm:spPr/>
      <dgm:t>
        <a:bodyPr/>
        <a:lstStyle/>
        <a:p>
          <a:endParaRPr lang="es-MX"/>
        </a:p>
      </dgm:t>
    </dgm:pt>
    <dgm:pt modelId="{98735343-3C84-4BCB-9397-6ED5F4CA165B}">
      <dgm:prSet phldrT="[Texto]"/>
      <dgm:spPr/>
      <dgm:t>
        <a:bodyPr/>
        <a:lstStyle/>
        <a:p>
          <a:r>
            <a:rPr lang="es-MX" dirty="0"/>
            <a:t>Social. Las diferentes áreas o campos de actividad de una sociedad.</a:t>
          </a:r>
        </a:p>
      </dgm:t>
    </dgm:pt>
    <dgm:pt modelId="{6DA8184E-B7EB-487B-84B4-0704F9CEC776}" type="parTrans" cxnId="{F228A58F-4E2E-459A-B491-00426C549A04}">
      <dgm:prSet/>
      <dgm:spPr/>
      <dgm:t>
        <a:bodyPr/>
        <a:lstStyle/>
        <a:p>
          <a:endParaRPr lang="es-MX"/>
        </a:p>
      </dgm:t>
    </dgm:pt>
    <dgm:pt modelId="{B1302367-DBAE-48A4-8FA1-A720DB57177E}" type="sibTrans" cxnId="{F228A58F-4E2E-459A-B491-00426C549A04}">
      <dgm:prSet/>
      <dgm:spPr/>
      <dgm:t>
        <a:bodyPr/>
        <a:lstStyle/>
        <a:p>
          <a:endParaRPr lang="es-MX"/>
        </a:p>
      </dgm:t>
    </dgm:pt>
    <dgm:pt modelId="{B824981C-43A8-4BA8-97F1-D09589EF8301}">
      <dgm:prSet phldrT="[Texto]"/>
      <dgm:spPr/>
      <dgm:t>
        <a:bodyPr/>
        <a:lstStyle/>
        <a:p>
          <a:r>
            <a:rPr lang="es-MX" dirty="0"/>
            <a:t>Psicológico. Estado ambiental emocional.</a:t>
          </a:r>
        </a:p>
      </dgm:t>
    </dgm:pt>
    <dgm:pt modelId="{9B413022-F262-4411-A8E8-62E3ADDBAC8B}" type="parTrans" cxnId="{9AA9FD49-B2D3-41C9-B3A5-48B346A9806F}">
      <dgm:prSet/>
      <dgm:spPr/>
      <dgm:t>
        <a:bodyPr/>
        <a:lstStyle/>
        <a:p>
          <a:endParaRPr lang="es-MX"/>
        </a:p>
      </dgm:t>
    </dgm:pt>
    <dgm:pt modelId="{D71C8DEE-ECDB-4239-8CA9-EA111C7EE7DF}" type="sibTrans" cxnId="{9AA9FD49-B2D3-41C9-B3A5-48B346A9806F}">
      <dgm:prSet/>
      <dgm:spPr/>
      <dgm:t>
        <a:bodyPr/>
        <a:lstStyle/>
        <a:p>
          <a:endParaRPr lang="es-MX"/>
        </a:p>
      </dgm:t>
    </dgm:pt>
    <dgm:pt modelId="{BCA3120C-5EB1-43F3-AA9C-E68284A8E832}" type="pres">
      <dgm:prSet presAssocID="{C67109CE-8B35-45CE-ACDC-A897DA9FB038}" presName="Name0" presStyleCnt="0">
        <dgm:presLayoutVars>
          <dgm:dir/>
          <dgm:animLvl val="lvl"/>
          <dgm:resizeHandles val="exact"/>
        </dgm:presLayoutVars>
      </dgm:prSet>
      <dgm:spPr/>
    </dgm:pt>
    <dgm:pt modelId="{404CE178-3D51-49C8-BD58-E8126CE90FE4}" type="pres">
      <dgm:prSet presAssocID="{F31E3F53-4AF7-4E0F-9696-E95FF0EAD9F8}" presName="linNode" presStyleCnt="0"/>
      <dgm:spPr/>
    </dgm:pt>
    <dgm:pt modelId="{DA2BF308-4A23-406C-8DC3-6B5E70FD40D4}" type="pres">
      <dgm:prSet presAssocID="{F31E3F53-4AF7-4E0F-9696-E95FF0EAD9F8}" presName="parentText" presStyleLbl="node1" presStyleIdx="0" presStyleCnt="2">
        <dgm:presLayoutVars>
          <dgm:chMax val="1"/>
          <dgm:bulletEnabled val="1"/>
        </dgm:presLayoutVars>
      </dgm:prSet>
      <dgm:spPr/>
    </dgm:pt>
    <dgm:pt modelId="{E3E7F009-06A4-4A65-A3B1-AD2943B3A5C9}" type="pres">
      <dgm:prSet presAssocID="{F31E3F53-4AF7-4E0F-9696-E95FF0EAD9F8}" presName="descendantText" presStyleLbl="alignAccFollowNode1" presStyleIdx="0" presStyleCnt="2">
        <dgm:presLayoutVars>
          <dgm:bulletEnabled val="1"/>
        </dgm:presLayoutVars>
      </dgm:prSet>
      <dgm:spPr/>
    </dgm:pt>
    <dgm:pt modelId="{EEA0CF35-3FB2-4DB6-A2E8-14207CC7D92B}" type="pres">
      <dgm:prSet presAssocID="{F898D2AB-3C42-4A7D-8A6A-24C9DB6E6B10}" presName="sp" presStyleCnt="0"/>
      <dgm:spPr/>
    </dgm:pt>
    <dgm:pt modelId="{97C38745-E674-4582-A420-B4CF1620A2F3}" type="pres">
      <dgm:prSet presAssocID="{46AD5688-747A-4F7B-9FA9-1600A99D452C}" presName="linNode" presStyleCnt="0"/>
      <dgm:spPr/>
    </dgm:pt>
    <dgm:pt modelId="{AD20FA41-7226-4438-8AE0-9A247E3F0947}" type="pres">
      <dgm:prSet presAssocID="{46AD5688-747A-4F7B-9FA9-1600A99D452C}" presName="parentText" presStyleLbl="node1" presStyleIdx="1" presStyleCnt="2">
        <dgm:presLayoutVars>
          <dgm:chMax val="1"/>
          <dgm:bulletEnabled val="1"/>
        </dgm:presLayoutVars>
      </dgm:prSet>
      <dgm:spPr/>
    </dgm:pt>
    <dgm:pt modelId="{6395DC01-E70B-43F1-8992-6C0B84CC75B6}" type="pres">
      <dgm:prSet presAssocID="{46AD5688-747A-4F7B-9FA9-1600A99D452C}" presName="descendantText" presStyleLbl="alignAccFollowNode1" presStyleIdx="1" presStyleCnt="2">
        <dgm:presLayoutVars>
          <dgm:bulletEnabled val="1"/>
        </dgm:presLayoutVars>
      </dgm:prSet>
      <dgm:spPr/>
    </dgm:pt>
  </dgm:ptLst>
  <dgm:cxnLst>
    <dgm:cxn modelId="{E863BD2F-A121-4FB9-8D9A-76494F481BAC}" srcId="{C67109CE-8B35-45CE-ACDC-A897DA9FB038}" destId="{46AD5688-747A-4F7B-9FA9-1600A99D452C}" srcOrd="1" destOrd="0" parTransId="{D9A1DFE4-B0EE-442D-AD1B-B5FA0B268170}" sibTransId="{51A3BB72-79EE-41F9-A25A-D4C886211FB2}"/>
    <dgm:cxn modelId="{CF15F23D-0FD5-4C12-AB5B-F5B7E4A88D86}" type="presOf" srcId="{C67109CE-8B35-45CE-ACDC-A897DA9FB038}" destId="{BCA3120C-5EB1-43F3-AA9C-E68284A8E832}" srcOrd="0" destOrd="0" presId="urn:microsoft.com/office/officeart/2005/8/layout/vList5"/>
    <dgm:cxn modelId="{36B11242-476E-4AB3-8E2A-19FE96187C3D}" srcId="{F31E3F53-4AF7-4E0F-9696-E95FF0EAD9F8}" destId="{33FA3E67-8C55-4CC2-BCA4-BAD50443FF4D}" srcOrd="2" destOrd="0" parTransId="{70C46324-370A-40DB-ACBE-C79D263C4009}" sibTransId="{F5F99C05-1875-4E72-BFD0-403D139464E9}"/>
    <dgm:cxn modelId="{0BA1F147-D665-4DB3-A244-E39E791C867F}" type="presOf" srcId="{B824981C-43A8-4BA8-97F1-D09589EF8301}" destId="{6395DC01-E70B-43F1-8992-6C0B84CC75B6}" srcOrd="0" destOrd="3" presId="urn:microsoft.com/office/officeart/2005/8/layout/vList5"/>
    <dgm:cxn modelId="{9AA9FD49-B2D3-41C9-B3A5-48B346A9806F}" srcId="{46AD5688-747A-4F7B-9FA9-1600A99D452C}" destId="{B824981C-43A8-4BA8-97F1-D09589EF8301}" srcOrd="3" destOrd="0" parTransId="{9B413022-F262-4411-A8E8-62E3ADDBAC8B}" sibTransId="{D71C8DEE-ECDB-4239-8CA9-EA111C7EE7DF}"/>
    <dgm:cxn modelId="{B5805D4C-7464-4C90-A2B3-816EA691BAC4}" type="presOf" srcId="{8703C32A-C3C5-49F4-9561-01612B30D183}" destId="{6395DC01-E70B-43F1-8992-6C0B84CC75B6}" srcOrd="0" destOrd="1" presId="urn:microsoft.com/office/officeart/2005/8/layout/vList5"/>
    <dgm:cxn modelId="{13BDCD52-AABC-4BE9-AB06-62512C82C3D5}" type="presOf" srcId="{46AD5688-747A-4F7B-9FA9-1600A99D452C}" destId="{AD20FA41-7226-4438-8AE0-9A247E3F0947}" srcOrd="0" destOrd="0" presId="urn:microsoft.com/office/officeart/2005/8/layout/vList5"/>
    <dgm:cxn modelId="{FE60B657-352B-4113-9351-AC0415982A26}" type="presOf" srcId="{C6DFDD41-BCE6-4F9A-A397-F948E349EA67}" destId="{E3E7F009-06A4-4A65-A3B1-AD2943B3A5C9}" srcOrd="0" destOrd="3" presId="urn:microsoft.com/office/officeart/2005/8/layout/vList5"/>
    <dgm:cxn modelId="{D3C5CC58-6874-4147-B162-C2799D193631}" srcId="{F31E3F53-4AF7-4E0F-9696-E95FF0EAD9F8}" destId="{E903E8E1-32B1-4ACF-BAFE-A2640DBDE22F}" srcOrd="0" destOrd="0" parTransId="{97BA8AED-40E2-485C-A947-C7A5E580FDE8}" sibTransId="{D34A4C2B-AEB4-4B13-926D-0DAFD72C0649}"/>
    <dgm:cxn modelId="{618B8D60-790E-4E4E-B290-E86FBCF26B48}" type="presOf" srcId="{F31E3F53-4AF7-4E0F-9696-E95FF0EAD9F8}" destId="{DA2BF308-4A23-406C-8DC3-6B5E70FD40D4}" srcOrd="0" destOrd="0" presId="urn:microsoft.com/office/officeart/2005/8/layout/vList5"/>
    <dgm:cxn modelId="{13F29267-F0E5-42B8-A164-F1CE7F30443C}" type="presOf" srcId="{40849263-C92C-4D9E-BDE5-3CF75AE1353A}" destId="{E3E7F009-06A4-4A65-A3B1-AD2943B3A5C9}" srcOrd="0" destOrd="1" presId="urn:microsoft.com/office/officeart/2005/8/layout/vList5"/>
    <dgm:cxn modelId="{170ABD73-276A-4F15-A4C2-EC41FAFF08E8}" srcId="{F31E3F53-4AF7-4E0F-9696-E95FF0EAD9F8}" destId="{DE4DB24E-E766-414A-A84D-B11479DA6FC4}" srcOrd="4" destOrd="0" parTransId="{B9CC2456-0C71-43F3-8ABE-A047485C7EEB}" sibTransId="{7E543032-EE6E-4FA3-A8DD-9C24D0DF6821}"/>
    <dgm:cxn modelId="{D4399375-8021-46FA-906B-46CC1D57887F}" type="presOf" srcId="{DE4DB24E-E766-414A-A84D-B11479DA6FC4}" destId="{E3E7F009-06A4-4A65-A3B1-AD2943B3A5C9}" srcOrd="0" destOrd="4" presId="urn:microsoft.com/office/officeart/2005/8/layout/vList5"/>
    <dgm:cxn modelId="{AABD3B79-2A4F-49BF-BC79-93FF6C34BA66}" srcId="{C67109CE-8B35-45CE-ACDC-A897DA9FB038}" destId="{F31E3F53-4AF7-4E0F-9696-E95FF0EAD9F8}" srcOrd="0" destOrd="0" parTransId="{F08009F1-7FAE-4C5A-8266-4E714AA4E6F9}" sibTransId="{F898D2AB-3C42-4A7D-8A6A-24C9DB6E6B10}"/>
    <dgm:cxn modelId="{2952167C-DE11-4635-B24A-EB55AE1BB851}" type="presOf" srcId="{98735343-3C84-4BCB-9397-6ED5F4CA165B}" destId="{6395DC01-E70B-43F1-8992-6C0B84CC75B6}" srcOrd="0" destOrd="2" presId="urn:microsoft.com/office/officeart/2005/8/layout/vList5"/>
    <dgm:cxn modelId="{F228A58F-4E2E-459A-B491-00426C549A04}" srcId="{46AD5688-747A-4F7B-9FA9-1600A99D452C}" destId="{98735343-3C84-4BCB-9397-6ED5F4CA165B}" srcOrd="2" destOrd="0" parTransId="{6DA8184E-B7EB-487B-84B4-0704F9CEC776}" sibTransId="{B1302367-DBAE-48A4-8FA1-A720DB57177E}"/>
    <dgm:cxn modelId="{34D01BA0-B0EE-4E54-A35A-FDCD5425CC82}" srcId="{46AD5688-747A-4F7B-9FA9-1600A99D452C}" destId="{8703C32A-C3C5-49F4-9561-01612B30D183}" srcOrd="1" destOrd="0" parTransId="{2A13CA91-3640-4AEF-BBA3-F36D90EF5713}" sibTransId="{FC5DA719-1A69-4D05-A757-B9C5938B44EF}"/>
    <dgm:cxn modelId="{653E74BD-C305-4F78-BF27-36AF4C00468E}" type="presOf" srcId="{33FA3E67-8C55-4CC2-BCA4-BAD50443FF4D}" destId="{E3E7F009-06A4-4A65-A3B1-AD2943B3A5C9}" srcOrd="0" destOrd="2" presId="urn:microsoft.com/office/officeart/2005/8/layout/vList5"/>
    <dgm:cxn modelId="{AAF488C7-7746-4A6C-AC16-413807F8D4A1}" type="presOf" srcId="{E903E8E1-32B1-4ACF-BAFE-A2640DBDE22F}" destId="{E3E7F009-06A4-4A65-A3B1-AD2943B3A5C9}" srcOrd="0" destOrd="0" presId="urn:microsoft.com/office/officeart/2005/8/layout/vList5"/>
    <dgm:cxn modelId="{DBB02BCC-3A83-48FA-B385-149DEE345495}" type="presOf" srcId="{008F04F5-7C29-46C9-B8BB-A03E8079654F}" destId="{6395DC01-E70B-43F1-8992-6C0B84CC75B6}" srcOrd="0" destOrd="0" presId="urn:microsoft.com/office/officeart/2005/8/layout/vList5"/>
    <dgm:cxn modelId="{505DF8D8-FFAD-43E3-8DD1-AA91F8465972}" srcId="{F31E3F53-4AF7-4E0F-9696-E95FF0EAD9F8}" destId="{C6DFDD41-BCE6-4F9A-A397-F948E349EA67}" srcOrd="3" destOrd="0" parTransId="{E8D02E2B-DECE-4DA5-B16E-B95369D8833E}" sibTransId="{A16A3520-D071-418B-9654-D3212BE869E3}"/>
    <dgm:cxn modelId="{E6C21DE9-8729-4771-8A62-6044BA8422F6}" srcId="{46AD5688-747A-4F7B-9FA9-1600A99D452C}" destId="{008F04F5-7C29-46C9-B8BB-A03E8079654F}" srcOrd="0" destOrd="0" parTransId="{B0C2941C-765C-4A96-9F2C-84324BF702B5}" sibTransId="{284B4463-C94B-4CDD-ACB3-7C2A6FE00759}"/>
    <dgm:cxn modelId="{F6B901F8-3F40-47AA-ACC3-2933F702116F}" type="presOf" srcId="{67382CBA-8BDE-4252-BE2F-61A099982D15}" destId="{E3E7F009-06A4-4A65-A3B1-AD2943B3A5C9}" srcOrd="0" destOrd="5" presId="urn:microsoft.com/office/officeart/2005/8/layout/vList5"/>
    <dgm:cxn modelId="{A72F7BF9-96BF-42C5-9159-CBF608A9E5F9}" srcId="{F31E3F53-4AF7-4E0F-9696-E95FF0EAD9F8}" destId="{67382CBA-8BDE-4252-BE2F-61A099982D15}" srcOrd="5" destOrd="0" parTransId="{558EA608-9AB8-4AFC-B601-44BD73BB0490}" sibTransId="{42D0B68C-B8A5-4FC3-B43A-E920713596DA}"/>
    <dgm:cxn modelId="{DB02E0FC-9297-4646-A193-3F61E2B7D096}" srcId="{F31E3F53-4AF7-4E0F-9696-E95FF0EAD9F8}" destId="{40849263-C92C-4D9E-BDE5-3CF75AE1353A}" srcOrd="1" destOrd="0" parTransId="{FEC304C6-3D84-4EF9-BB66-8C8A264AC135}" sibTransId="{64CDD292-7663-41BE-9CA7-898F947EEE82}"/>
    <dgm:cxn modelId="{534E0FFC-5AA8-4A21-A249-F7B893E8B127}" type="presParOf" srcId="{BCA3120C-5EB1-43F3-AA9C-E68284A8E832}" destId="{404CE178-3D51-49C8-BD58-E8126CE90FE4}" srcOrd="0" destOrd="0" presId="urn:microsoft.com/office/officeart/2005/8/layout/vList5"/>
    <dgm:cxn modelId="{444490F7-D8B0-44A3-9083-ECD6A1D05A72}" type="presParOf" srcId="{404CE178-3D51-49C8-BD58-E8126CE90FE4}" destId="{DA2BF308-4A23-406C-8DC3-6B5E70FD40D4}" srcOrd="0" destOrd="0" presId="urn:microsoft.com/office/officeart/2005/8/layout/vList5"/>
    <dgm:cxn modelId="{FAA64743-3818-4CF8-92C4-0D94E8CBF94A}" type="presParOf" srcId="{404CE178-3D51-49C8-BD58-E8126CE90FE4}" destId="{E3E7F009-06A4-4A65-A3B1-AD2943B3A5C9}" srcOrd="1" destOrd="0" presId="urn:microsoft.com/office/officeart/2005/8/layout/vList5"/>
    <dgm:cxn modelId="{5919920C-6E50-455C-8C5E-3ECED8FDFB93}" type="presParOf" srcId="{BCA3120C-5EB1-43F3-AA9C-E68284A8E832}" destId="{EEA0CF35-3FB2-4DB6-A2E8-14207CC7D92B}" srcOrd="1" destOrd="0" presId="urn:microsoft.com/office/officeart/2005/8/layout/vList5"/>
    <dgm:cxn modelId="{A7F9AA67-FDE6-4F1C-A6D7-859BE8D86F09}" type="presParOf" srcId="{BCA3120C-5EB1-43F3-AA9C-E68284A8E832}" destId="{97C38745-E674-4582-A420-B4CF1620A2F3}" srcOrd="2" destOrd="0" presId="urn:microsoft.com/office/officeart/2005/8/layout/vList5"/>
    <dgm:cxn modelId="{69816AAF-D216-4875-8C9A-2470FC51B61C}" type="presParOf" srcId="{97C38745-E674-4582-A420-B4CF1620A2F3}" destId="{AD20FA41-7226-4438-8AE0-9A247E3F0947}" srcOrd="0" destOrd="0" presId="urn:microsoft.com/office/officeart/2005/8/layout/vList5"/>
    <dgm:cxn modelId="{B5E512AA-E019-4EEE-8E85-BF33F6FCE4B6}" type="presParOf" srcId="{97C38745-E674-4582-A420-B4CF1620A2F3}" destId="{6395DC01-E70B-43F1-8992-6C0B84CC75B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AB8D3E-9888-46D2-9470-E6E8DEB71F38}" type="doc">
      <dgm:prSet loTypeId="urn:microsoft.com/office/officeart/2005/8/layout/chart3" loCatId="cycle" qsTypeId="urn:microsoft.com/office/officeart/2005/8/quickstyle/3d1" qsCatId="3D" csTypeId="urn:microsoft.com/office/officeart/2005/8/colors/colorful4" csCatId="colorful" phldr="1"/>
      <dgm:spPr/>
    </dgm:pt>
    <dgm:pt modelId="{E80E9F7A-389F-4D5A-A34F-91D4471251AD}">
      <dgm:prSet phldrT="[Texto]" custT="1"/>
      <dgm:spPr/>
      <dgm:t>
        <a:bodyPr/>
        <a:lstStyle/>
        <a:p>
          <a:r>
            <a:rPr lang="es-MX" sz="1600" b="1" dirty="0"/>
            <a:t>Pasividad</a:t>
          </a:r>
          <a:endParaRPr lang="es-MX" sz="1800" b="1" dirty="0"/>
        </a:p>
      </dgm:t>
    </dgm:pt>
    <dgm:pt modelId="{0CC861EB-EBB6-4672-8581-A9789E494084}" type="parTrans" cxnId="{B4CF6A68-FC19-451A-B76B-BE82BBC612EA}">
      <dgm:prSet/>
      <dgm:spPr/>
      <dgm:t>
        <a:bodyPr/>
        <a:lstStyle/>
        <a:p>
          <a:endParaRPr lang="es-MX"/>
        </a:p>
      </dgm:t>
    </dgm:pt>
    <dgm:pt modelId="{1D50BA10-662F-4551-A3EB-164CBBA7FBAF}" type="sibTrans" cxnId="{B4CF6A68-FC19-451A-B76B-BE82BBC612EA}">
      <dgm:prSet/>
      <dgm:spPr/>
      <dgm:t>
        <a:bodyPr/>
        <a:lstStyle/>
        <a:p>
          <a:endParaRPr lang="es-MX"/>
        </a:p>
      </dgm:t>
    </dgm:pt>
    <dgm:pt modelId="{5AB19342-C192-4DF6-9FD1-1559D681E0C4}">
      <dgm:prSet phldrT="[Texto]" custT="1"/>
      <dgm:spPr/>
      <dgm:t>
        <a:bodyPr/>
        <a:lstStyle/>
        <a:p>
          <a:r>
            <a:rPr lang="es-MX" sz="1600" b="1" dirty="0"/>
            <a:t>Asertividad</a:t>
          </a:r>
        </a:p>
      </dgm:t>
    </dgm:pt>
    <dgm:pt modelId="{C2B7EE15-4D78-44FA-9F67-4035631DC110}" type="parTrans" cxnId="{D9DC12F6-2EA9-4071-8B85-3BDA1D741CF6}">
      <dgm:prSet/>
      <dgm:spPr/>
      <dgm:t>
        <a:bodyPr/>
        <a:lstStyle/>
        <a:p>
          <a:endParaRPr lang="es-MX"/>
        </a:p>
      </dgm:t>
    </dgm:pt>
    <dgm:pt modelId="{862F7627-3B83-439C-B0BC-02E652F3F1BD}" type="sibTrans" cxnId="{D9DC12F6-2EA9-4071-8B85-3BDA1D741CF6}">
      <dgm:prSet/>
      <dgm:spPr/>
      <dgm:t>
        <a:bodyPr/>
        <a:lstStyle/>
        <a:p>
          <a:endParaRPr lang="es-MX"/>
        </a:p>
      </dgm:t>
    </dgm:pt>
    <dgm:pt modelId="{CFA7C841-ED26-4BF0-9FFC-4D301C7B903F}">
      <dgm:prSet phldrT="[Texto]" custT="1"/>
      <dgm:spPr/>
      <dgm:t>
        <a:bodyPr/>
        <a:lstStyle/>
        <a:p>
          <a:r>
            <a:rPr lang="es-MX" sz="1400" b="1" dirty="0"/>
            <a:t>Agresividad</a:t>
          </a:r>
        </a:p>
      </dgm:t>
    </dgm:pt>
    <dgm:pt modelId="{81C4709C-5D1D-467A-82C3-170CA7EC1DC8}" type="parTrans" cxnId="{E44432D5-9D09-41C9-8554-C2BFAD0D7D51}">
      <dgm:prSet/>
      <dgm:spPr/>
      <dgm:t>
        <a:bodyPr/>
        <a:lstStyle/>
        <a:p>
          <a:endParaRPr lang="es-MX"/>
        </a:p>
      </dgm:t>
    </dgm:pt>
    <dgm:pt modelId="{760CA91B-2D00-46C3-8B0D-D168E169F1C8}" type="sibTrans" cxnId="{E44432D5-9D09-41C9-8554-C2BFAD0D7D51}">
      <dgm:prSet/>
      <dgm:spPr/>
      <dgm:t>
        <a:bodyPr/>
        <a:lstStyle/>
        <a:p>
          <a:endParaRPr lang="es-MX"/>
        </a:p>
      </dgm:t>
    </dgm:pt>
    <dgm:pt modelId="{C645037E-30C9-4C19-8D48-54C20D36E881}" type="pres">
      <dgm:prSet presAssocID="{E8AB8D3E-9888-46D2-9470-E6E8DEB71F38}" presName="compositeShape" presStyleCnt="0">
        <dgm:presLayoutVars>
          <dgm:chMax val="7"/>
          <dgm:dir/>
          <dgm:resizeHandles val="exact"/>
        </dgm:presLayoutVars>
      </dgm:prSet>
      <dgm:spPr/>
    </dgm:pt>
    <dgm:pt modelId="{187C712C-1F42-4F38-8084-E43EC34E9EEF}" type="pres">
      <dgm:prSet presAssocID="{E8AB8D3E-9888-46D2-9470-E6E8DEB71F38}" presName="wedge1" presStyleLbl="node1" presStyleIdx="0" presStyleCnt="3" custLinFactNeighborX="-5311" custLinFactNeighborY="2973"/>
      <dgm:spPr/>
    </dgm:pt>
    <dgm:pt modelId="{8EC82A33-BC30-4973-BF97-109EE31270BE}" type="pres">
      <dgm:prSet presAssocID="{E8AB8D3E-9888-46D2-9470-E6E8DEB71F38}" presName="wedge1Tx" presStyleLbl="node1" presStyleIdx="0" presStyleCnt="3">
        <dgm:presLayoutVars>
          <dgm:chMax val="0"/>
          <dgm:chPref val="0"/>
          <dgm:bulletEnabled val="1"/>
        </dgm:presLayoutVars>
      </dgm:prSet>
      <dgm:spPr/>
    </dgm:pt>
    <dgm:pt modelId="{46F0793E-95AA-4602-BB11-43B015321989}" type="pres">
      <dgm:prSet presAssocID="{E8AB8D3E-9888-46D2-9470-E6E8DEB71F38}" presName="wedge2" presStyleLbl="node1" presStyleIdx="1" presStyleCnt="3"/>
      <dgm:spPr/>
    </dgm:pt>
    <dgm:pt modelId="{CA2C3B2D-5B0E-4E8E-B830-5DCB0500E604}" type="pres">
      <dgm:prSet presAssocID="{E8AB8D3E-9888-46D2-9470-E6E8DEB71F38}" presName="wedge2Tx" presStyleLbl="node1" presStyleIdx="1" presStyleCnt="3">
        <dgm:presLayoutVars>
          <dgm:chMax val="0"/>
          <dgm:chPref val="0"/>
          <dgm:bulletEnabled val="1"/>
        </dgm:presLayoutVars>
      </dgm:prSet>
      <dgm:spPr/>
    </dgm:pt>
    <dgm:pt modelId="{A8E8C854-1A07-4129-9EAE-CAC604DFC4A0}" type="pres">
      <dgm:prSet presAssocID="{E8AB8D3E-9888-46D2-9470-E6E8DEB71F38}" presName="wedge3" presStyleLbl="node1" presStyleIdx="2" presStyleCnt="3"/>
      <dgm:spPr/>
    </dgm:pt>
    <dgm:pt modelId="{9625FC61-B0E9-468F-85CF-FE54B34C95F3}" type="pres">
      <dgm:prSet presAssocID="{E8AB8D3E-9888-46D2-9470-E6E8DEB71F38}" presName="wedge3Tx" presStyleLbl="node1" presStyleIdx="2" presStyleCnt="3">
        <dgm:presLayoutVars>
          <dgm:chMax val="0"/>
          <dgm:chPref val="0"/>
          <dgm:bulletEnabled val="1"/>
        </dgm:presLayoutVars>
      </dgm:prSet>
      <dgm:spPr/>
    </dgm:pt>
  </dgm:ptLst>
  <dgm:cxnLst>
    <dgm:cxn modelId="{A684A200-5605-4739-9B5C-F2281140B1BB}" type="presOf" srcId="{CFA7C841-ED26-4BF0-9FFC-4D301C7B903F}" destId="{A8E8C854-1A07-4129-9EAE-CAC604DFC4A0}" srcOrd="0" destOrd="0" presId="urn:microsoft.com/office/officeart/2005/8/layout/chart3"/>
    <dgm:cxn modelId="{CF3C6A19-1C7A-4E62-9C62-EA7C36F44EB9}" type="presOf" srcId="{5AB19342-C192-4DF6-9FD1-1559D681E0C4}" destId="{CA2C3B2D-5B0E-4E8E-B830-5DCB0500E604}" srcOrd="1" destOrd="0" presId="urn:microsoft.com/office/officeart/2005/8/layout/chart3"/>
    <dgm:cxn modelId="{27BC161B-2D83-4F1A-B11E-8104BBFEB9AE}" type="presOf" srcId="{E8AB8D3E-9888-46D2-9470-E6E8DEB71F38}" destId="{C645037E-30C9-4C19-8D48-54C20D36E881}" srcOrd="0" destOrd="0" presId="urn:microsoft.com/office/officeart/2005/8/layout/chart3"/>
    <dgm:cxn modelId="{00D21C25-B89E-47EE-B9E4-0AA70E035467}" type="presOf" srcId="{E80E9F7A-389F-4D5A-A34F-91D4471251AD}" destId="{8EC82A33-BC30-4973-BF97-109EE31270BE}" srcOrd="1" destOrd="0" presId="urn:microsoft.com/office/officeart/2005/8/layout/chart3"/>
    <dgm:cxn modelId="{209B4F26-D67D-4E1A-B88B-F1857CE50EB5}" type="presOf" srcId="{5AB19342-C192-4DF6-9FD1-1559D681E0C4}" destId="{46F0793E-95AA-4602-BB11-43B015321989}" srcOrd="0" destOrd="0" presId="urn:microsoft.com/office/officeart/2005/8/layout/chart3"/>
    <dgm:cxn modelId="{437F9C46-FEAF-4337-9B65-86B9B85462DE}" type="presOf" srcId="{CFA7C841-ED26-4BF0-9FFC-4D301C7B903F}" destId="{9625FC61-B0E9-468F-85CF-FE54B34C95F3}" srcOrd="1" destOrd="0" presId="urn:microsoft.com/office/officeart/2005/8/layout/chart3"/>
    <dgm:cxn modelId="{B4CF6A68-FC19-451A-B76B-BE82BBC612EA}" srcId="{E8AB8D3E-9888-46D2-9470-E6E8DEB71F38}" destId="{E80E9F7A-389F-4D5A-A34F-91D4471251AD}" srcOrd="0" destOrd="0" parTransId="{0CC861EB-EBB6-4672-8581-A9789E494084}" sibTransId="{1D50BA10-662F-4551-A3EB-164CBBA7FBAF}"/>
    <dgm:cxn modelId="{9C9221B4-3564-4D47-9000-E0768E9E58C5}" type="presOf" srcId="{E80E9F7A-389F-4D5A-A34F-91D4471251AD}" destId="{187C712C-1F42-4F38-8084-E43EC34E9EEF}" srcOrd="0" destOrd="0" presId="urn:microsoft.com/office/officeart/2005/8/layout/chart3"/>
    <dgm:cxn modelId="{E44432D5-9D09-41C9-8554-C2BFAD0D7D51}" srcId="{E8AB8D3E-9888-46D2-9470-E6E8DEB71F38}" destId="{CFA7C841-ED26-4BF0-9FFC-4D301C7B903F}" srcOrd="2" destOrd="0" parTransId="{81C4709C-5D1D-467A-82C3-170CA7EC1DC8}" sibTransId="{760CA91B-2D00-46C3-8B0D-D168E169F1C8}"/>
    <dgm:cxn modelId="{D9DC12F6-2EA9-4071-8B85-3BDA1D741CF6}" srcId="{E8AB8D3E-9888-46D2-9470-E6E8DEB71F38}" destId="{5AB19342-C192-4DF6-9FD1-1559D681E0C4}" srcOrd="1" destOrd="0" parTransId="{C2B7EE15-4D78-44FA-9F67-4035631DC110}" sibTransId="{862F7627-3B83-439C-B0BC-02E652F3F1BD}"/>
    <dgm:cxn modelId="{D5D9AF0C-01E0-4519-B812-946BCC88FE68}" type="presParOf" srcId="{C645037E-30C9-4C19-8D48-54C20D36E881}" destId="{187C712C-1F42-4F38-8084-E43EC34E9EEF}" srcOrd="0" destOrd="0" presId="urn:microsoft.com/office/officeart/2005/8/layout/chart3"/>
    <dgm:cxn modelId="{DB1B07BD-9BC3-4A53-ADE1-5AA9B3B6D084}" type="presParOf" srcId="{C645037E-30C9-4C19-8D48-54C20D36E881}" destId="{8EC82A33-BC30-4973-BF97-109EE31270BE}" srcOrd="1" destOrd="0" presId="urn:microsoft.com/office/officeart/2005/8/layout/chart3"/>
    <dgm:cxn modelId="{AF47C5F9-7F0A-478B-80F3-FBE1B845C146}" type="presParOf" srcId="{C645037E-30C9-4C19-8D48-54C20D36E881}" destId="{46F0793E-95AA-4602-BB11-43B015321989}" srcOrd="2" destOrd="0" presId="urn:microsoft.com/office/officeart/2005/8/layout/chart3"/>
    <dgm:cxn modelId="{061795B7-37F7-4C1F-A6ED-15E4F7C90314}" type="presParOf" srcId="{C645037E-30C9-4C19-8D48-54C20D36E881}" destId="{CA2C3B2D-5B0E-4E8E-B830-5DCB0500E604}" srcOrd="3" destOrd="0" presId="urn:microsoft.com/office/officeart/2005/8/layout/chart3"/>
    <dgm:cxn modelId="{F2F9FC8E-6DF0-43F9-97D1-88873E74B24F}" type="presParOf" srcId="{C645037E-30C9-4C19-8D48-54C20D36E881}" destId="{A8E8C854-1A07-4129-9EAE-CAC604DFC4A0}" srcOrd="4" destOrd="0" presId="urn:microsoft.com/office/officeart/2005/8/layout/chart3"/>
    <dgm:cxn modelId="{706428BA-5D1E-40DE-BD7F-253745392258}" type="presParOf" srcId="{C645037E-30C9-4C19-8D48-54C20D36E881}" destId="{9625FC61-B0E9-468F-85CF-FE54B34C95F3}"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6B3569-B4CD-48AD-B6D4-17D0C062CC91}" type="doc">
      <dgm:prSet loTypeId="urn:microsoft.com/office/officeart/2008/layout/TitlePictureLineup" loCatId="picture" qsTypeId="urn:microsoft.com/office/officeart/2005/8/quickstyle/3d1" qsCatId="3D" csTypeId="urn:microsoft.com/office/officeart/2005/8/colors/colorful4" csCatId="colorful" phldr="1"/>
      <dgm:spPr/>
    </dgm:pt>
    <dgm:pt modelId="{4C95C92E-AA73-414F-A188-2D9414ABFB57}">
      <dgm:prSet phldrT="[Texto]"/>
      <dgm:spPr/>
      <dgm:t>
        <a:bodyPr/>
        <a:lstStyle/>
        <a:p>
          <a:pPr algn="ctr"/>
          <a:r>
            <a:rPr lang="es-MX" b="1" dirty="0"/>
            <a:t>Intrapersonal</a:t>
          </a:r>
        </a:p>
      </dgm:t>
    </dgm:pt>
    <dgm:pt modelId="{9D17F6C9-7165-4CD7-BD55-65B059A1D100}" type="parTrans" cxnId="{E39DA79F-E4DE-4D0A-A830-FC24D5BCF355}">
      <dgm:prSet/>
      <dgm:spPr/>
      <dgm:t>
        <a:bodyPr/>
        <a:lstStyle/>
        <a:p>
          <a:endParaRPr lang="es-MX">
            <a:solidFill>
              <a:schemeClr val="tx1"/>
            </a:solidFill>
          </a:endParaRPr>
        </a:p>
      </dgm:t>
    </dgm:pt>
    <dgm:pt modelId="{EE9A1063-BCDA-4947-9396-3FB49A9EB0DE}" type="sibTrans" cxnId="{E39DA79F-E4DE-4D0A-A830-FC24D5BCF355}">
      <dgm:prSet/>
      <dgm:spPr/>
      <dgm:t>
        <a:bodyPr/>
        <a:lstStyle/>
        <a:p>
          <a:endParaRPr lang="es-MX">
            <a:solidFill>
              <a:schemeClr val="tx1"/>
            </a:solidFill>
          </a:endParaRPr>
        </a:p>
      </dgm:t>
    </dgm:pt>
    <dgm:pt modelId="{A667546D-5AB2-46C4-BB1E-96BDA9F97C37}">
      <dgm:prSet/>
      <dgm:spPr/>
      <dgm:t>
        <a:bodyPr/>
        <a:lstStyle/>
        <a:p>
          <a:pPr algn="ctr"/>
          <a:r>
            <a:rPr lang="es-MX" b="1"/>
            <a:t>Interpersonal</a:t>
          </a:r>
          <a:endParaRPr lang="es-MX" b="1" dirty="0"/>
        </a:p>
      </dgm:t>
    </dgm:pt>
    <dgm:pt modelId="{1C21D3AE-A681-43E9-B308-9C004C93EA49}" type="parTrans" cxnId="{6303E02A-4F04-41D3-A927-18E15C438C67}">
      <dgm:prSet/>
      <dgm:spPr/>
      <dgm:t>
        <a:bodyPr/>
        <a:lstStyle/>
        <a:p>
          <a:endParaRPr lang="es-MX">
            <a:solidFill>
              <a:schemeClr val="tx1"/>
            </a:solidFill>
          </a:endParaRPr>
        </a:p>
      </dgm:t>
    </dgm:pt>
    <dgm:pt modelId="{1A850014-5488-4170-9123-DA704C59AD26}" type="sibTrans" cxnId="{6303E02A-4F04-41D3-A927-18E15C438C67}">
      <dgm:prSet/>
      <dgm:spPr/>
      <dgm:t>
        <a:bodyPr/>
        <a:lstStyle/>
        <a:p>
          <a:endParaRPr lang="es-MX">
            <a:solidFill>
              <a:schemeClr val="tx1"/>
            </a:solidFill>
          </a:endParaRPr>
        </a:p>
      </dgm:t>
    </dgm:pt>
    <dgm:pt modelId="{58051327-0DDB-4C56-BF4B-4BEB385CC6D3}">
      <dgm:prSet/>
      <dgm:spPr/>
      <dgm:t>
        <a:bodyPr/>
        <a:lstStyle/>
        <a:p>
          <a:pPr algn="ctr"/>
          <a:r>
            <a:rPr lang="es-MX" b="1"/>
            <a:t>Grupal</a:t>
          </a:r>
          <a:endParaRPr lang="es-MX" b="1" dirty="0"/>
        </a:p>
      </dgm:t>
    </dgm:pt>
    <dgm:pt modelId="{9A406484-9482-497D-A01B-78D3B21D3F33}" type="parTrans" cxnId="{7C4C8B31-5815-45B7-8939-6D1D05A1F6AA}">
      <dgm:prSet/>
      <dgm:spPr/>
      <dgm:t>
        <a:bodyPr/>
        <a:lstStyle/>
        <a:p>
          <a:endParaRPr lang="es-MX">
            <a:solidFill>
              <a:schemeClr val="tx1"/>
            </a:solidFill>
          </a:endParaRPr>
        </a:p>
      </dgm:t>
    </dgm:pt>
    <dgm:pt modelId="{C112A723-0471-40D5-998D-90A3FBF52DB7}" type="sibTrans" cxnId="{7C4C8B31-5815-45B7-8939-6D1D05A1F6AA}">
      <dgm:prSet/>
      <dgm:spPr/>
      <dgm:t>
        <a:bodyPr/>
        <a:lstStyle/>
        <a:p>
          <a:endParaRPr lang="es-MX">
            <a:solidFill>
              <a:schemeClr val="tx1"/>
            </a:solidFill>
          </a:endParaRPr>
        </a:p>
      </dgm:t>
    </dgm:pt>
    <dgm:pt modelId="{CBB2D40F-08DA-4974-BAB4-FFBABB9BFE4D}" type="pres">
      <dgm:prSet presAssocID="{516B3569-B4CD-48AD-B6D4-17D0C062CC91}" presName="Name0" presStyleCnt="0">
        <dgm:presLayoutVars>
          <dgm:dir/>
        </dgm:presLayoutVars>
      </dgm:prSet>
      <dgm:spPr/>
    </dgm:pt>
    <dgm:pt modelId="{02993962-0971-44EA-9195-157AC1496EAA}" type="pres">
      <dgm:prSet presAssocID="{4C95C92E-AA73-414F-A188-2D9414ABFB57}" presName="composite" presStyleCnt="0"/>
      <dgm:spPr/>
    </dgm:pt>
    <dgm:pt modelId="{B075F1BC-8E1A-4168-A445-D3DB5E00110E}" type="pres">
      <dgm:prSet presAssocID="{4C95C92E-AA73-414F-A188-2D9414ABFB57}" presName="Accent" presStyleLbl="alignAcc1" presStyleIdx="0" presStyleCnt="3"/>
      <dgm:spPr/>
    </dgm:pt>
    <dgm:pt modelId="{43C2A6B7-9ECA-4594-9DA3-03AE4D4177A4}" type="pres">
      <dgm:prSet presAssocID="{4C95C92E-AA73-414F-A188-2D9414ABFB57}" presName="Image" presStyleLbl="node1" presStyleIdx="0" presStyleCnt="3"/>
      <dgm:spPr>
        <a:blipFill rotWithShape="1">
          <a:blip xmlns:r="http://schemas.openxmlformats.org/officeDocument/2006/relationships" r:embed="rId1"/>
          <a:stretch>
            <a:fillRect/>
          </a:stretch>
        </a:blipFill>
      </dgm:spPr>
    </dgm:pt>
    <dgm:pt modelId="{BEBC7357-A28A-4070-985A-B61658DDB24C}" type="pres">
      <dgm:prSet presAssocID="{4C95C92E-AA73-414F-A188-2D9414ABFB57}" presName="Child" presStyleLbl="revTx" presStyleIdx="0" presStyleCnt="3">
        <dgm:presLayoutVars>
          <dgm:bulletEnabled val="1"/>
        </dgm:presLayoutVars>
      </dgm:prSet>
      <dgm:spPr/>
    </dgm:pt>
    <dgm:pt modelId="{54944438-67DC-4997-9C30-2A7E1BB49736}" type="pres">
      <dgm:prSet presAssocID="{4C95C92E-AA73-414F-A188-2D9414ABFB57}" presName="Parent" presStyleLbl="alignNode1" presStyleIdx="0" presStyleCnt="3">
        <dgm:presLayoutVars>
          <dgm:bulletEnabled val="1"/>
        </dgm:presLayoutVars>
      </dgm:prSet>
      <dgm:spPr/>
    </dgm:pt>
    <dgm:pt modelId="{630033BA-8CD0-42FE-ABF6-C174903A19D7}" type="pres">
      <dgm:prSet presAssocID="{EE9A1063-BCDA-4947-9396-3FB49A9EB0DE}" presName="sibTrans" presStyleCnt="0"/>
      <dgm:spPr/>
    </dgm:pt>
    <dgm:pt modelId="{52D94561-F3B7-40D9-B238-393E12E5C6E6}" type="pres">
      <dgm:prSet presAssocID="{A667546D-5AB2-46C4-BB1E-96BDA9F97C37}" presName="composite" presStyleCnt="0"/>
      <dgm:spPr/>
    </dgm:pt>
    <dgm:pt modelId="{79EB64E5-5B28-430D-A20D-678FE044916A}" type="pres">
      <dgm:prSet presAssocID="{A667546D-5AB2-46C4-BB1E-96BDA9F97C37}" presName="Accent" presStyleLbl="alignAcc1" presStyleIdx="1" presStyleCnt="3"/>
      <dgm:spPr/>
    </dgm:pt>
    <dgm:pt modelId="{6FEE3598-8EBD-43D8-8CDC-0C5C32932704}" type="pres">
      <dgm:prSet presAssocID="{A667546D-5AB2-46C4-BB1E-96BDA9F97C37}" presName="Image" presStyleLbl="node1" presStyleIdx="1" presStyleCnt="3"/>
      <dgm:spPr>
        <a:blipFill rotWithShape="1">
          <a:blip xmlns:r="http://schemas.openxmlformats.org/officeDocument/2006/relationships" r:embed="rId2"/>
          <a:stretch>
            <a:fillRect/>
          </a:stretch>
        </a:blipFill>
      </dgm:spPr>
    </dgm:pt>
    <dgm:pt modelId="{82C56575-3798-4A64-A2F5-9C82E8730E74}" type="pres">
      <dgm:prSet presAssocID="{A667546D-5AB2-46C4-BB1E-96BDA9F97C37}" presName="Child" presStyleLbl="revTx" presStyleIdx="1" presStyleCnt="3">
        <dgm:presLayoutVars>
          <dgm:bulletEnabled val="1"/>
        </dgm:presLayoutVars>
      </dgm:prSet>
      <dgm:spPr/>
    </dgm:pt>
    <dgm:pt modelId="{D20B75DE-2666-43AD-8869-BBA8424A7603}" type="pres">
      <dgm:prSet presAssocID="{A667546D-5AB2-46C4-BB1E-96BDA9F97C37}" presName="Parent" presStyleLbl="alignNode1" presStyleIdx="1" presStyleCnt="3">
        <dgm:presLayoutVars>
          <dgm:bulletEnabled val="1"/>
        </dgm:presLayoutVars>
      </dgm:prSet>
      <dgm:spPr/>
    </dgm:pt>
    <dgm:pt modelId="{04E05CF7-EA0F-4E20-B863-604E7033FFFE}" type="pres">
      <dgm:prSet presAssocID="{1A850014-5488-4170-9123-DA704C59AD26}" presName="sibTrans" presStyleCnt="0"/>
      <dgm:spPr/>
    </dgm:pt>
    <dgm:pt modelId="{61616574-DC01-4FB3-B2B9-4E5A35D942D0}" type="pres">
      <dgm:prSet presAssocID="{58051327-0DDB-4C56-BF4B-4BEB385CC6D3}" presName="composite" presStyleCnt="0"/>
      <dgm:spPr/>
    </dgm:pt>
    <dgm:pt modelId="{0140D45D-74C8-45C6-BCDD-1DC97C86AD3E}" type="pres">
      <dgm:prSet presAssocID="{58051327-0DDB-4C56-BF4B-4BEB385CC6D3}" presName="Accent" presStyleLbl="alignAcc1" presStyleIdx="2" presStyleCnt="3"/>
      <dgm:spPr/>
    </dgm:pt>
    <dgm:pt modelId="{577355A3-0E5F-4CCF-BFD0-04D6FC7197C3}" type="pres">
      <dgm:prSet presAssocID="{58051327-0DDB-4C56-BF4B-4BEB385CC6D3}" presName="Image" presStyleLbl="node1" presStyleIdx="2" presStyleCnt="3"/>
      <dgm:spPr>
        <a:blipFill rotWithShape="1">
          <a:blip xmlns:r="http://schemas.openxmlformats.org/officeDocument/2006/relationships" r:embed="rId3"/>
          <a:stretch>
            <a:fillRect/>
          </a:stretch>
        </a:blipFill>
      </dgm:spPr>
    </dgm:pt>
    <dgm:pt modelId="{FA52C9DD-3298-4921-9AA3-B2051571B03E}" type="pres">
      <dgm:prSet presAssocID="{58051327-0DDB-4C56-BF4B-4BEB385CC6D3}" presName="Child" presStyleLbl="revTx" presStyleIdx="2" presStyleCnt="3">
        <dgm:presLayoutVars>
          <dgm:bulletEnabled val="1"/>
        </dgm:presLayoutVars>
      </dgm:prSet>
      <dgm:spPr/>
    </dgm:pt>
    <dgm:pt modelId="{D92B9A8D-3A0E-4228-B6B9-7AB4078D8DEE}" type="pres">
      <dgm:prSet presAssocID="{58051327-0DDB-4C56-BF4B-4BEB385CC6D3}" presName="Parent" presStyleLbl="alignNode1" presStyleIdx="2" presStyleCnt="3">
        <dgm:presLayoutVars>
          <dgm:bulletEnabled val="1"/>
        </dgm:presLayoutVars>
      </dgm:prSet>
      <dgm:spPr/>
    </dgm:pt>
  </dgm:ptLst>
  <dgm:cxnLst>
    <dgm:cxn modelId="{6303E02A-4F04-41D3-A927-18E15C438C67}" srcId="{516B3569-B4CD-48AD-B6D4-17D0C062CC91}" destId="{A667546D-5AB2-46C4-BB1E-96BDA9F97C37}" srcOrd="1" destOrd="0" parTransId="{1C21D3AE-A681-43E9-B308-9C004C93EA49}" sibTransId="{1A850014-5488-4170-9123-DA704C59AD26}"/>
    <dgm:cxn modelId="{7C4C8B31-5815-45B7-8939-6D1D05A1F6AA}" srcId="{516B3569-B4CD-48AD-B6D4-17D0C062CC91}" destId="{58051327-0DDB-4C56-BF4B-4BEB385CC6D3}" srcOrd="2" destOrd="0" parTransId="{9A406484-9482-497D-A01B-78D3B21D3F33}" sibTransId="{C112A723-0471-40D5-998D-90A3FBF52DB7}"/>
    <dgm:cxn modelId="{2B13F048-35BC-429B-B454-BE7FB87C0EEB}" type="presOf" srcId="{516B3569-B4CD-48AD-B6D4-17D0C062CC91}" destId="{CBB2D40F-08DA-4974-BAB4-FFBABB9BFE4D}" srcOrd="0" destOrd="0" presId="urn:microsoft.com/office/officeart/2008/layout/TitlePictureLineup"/>
    <dgm:cxn modelId="{B35DFC83-402D-499B-B020-C12E58EF6ECF}" type="presOf" srcId="{A667546D-5AB2-46C4-BB1E-96BDA9F97C37}" destId="{D20B75DE-2666-43AD-8869-BBA8424A7603}" srcOrd="0" destOrd="0" presId="urn:microsoft.com/office/officeart/2008/layout/TitlePictureLineup"/>
    <dgm:cxn modelId="{E39DA79F-E4DE-4D0A-A830-FC24D5BCF355}" srcId="{516B3569-B4CD-48AD-B6D4-17D0C062CC91}" destId="{4C95C92E-AA73-414F-A188-2D9414ABFB57}" srcOrd="0" destOrd="0" parTransId="{9D17F6C9-7165-4CD7-BD55-65B059A1D100}" sibTransId="{EE9A1063-BCDA-4947-9396-3FB49A9EB0DE}"/>
    <dgm:cxn modelId="{2BD242E1-8C45-404E-B716-1E5BBA566500}" type="presOf" srcId="{4C95C92E-AA73-414F-A188-2D9414ABFB57}" destId="{54944438-67DC-4997-9C30-2A7E1BB49736}" srcOrd="0" destOrd="0" presId="urn:microsoft.com/office/officeart/2008/layout/TitlePictureLineup"/>
    <dgm:cxn modelId="{9FCB43E3-ABD8-4804-A0E3-5E3CEB3CE476}" type="presOf" srcId="{58051327-0DDB-4C56-BF4B-4BEB385CC6D3}" destId="{D92B9A8D-3A0E-4228-B6B9-7AB4078D8DEE}" srcOrd="0" destOrd="0" presId="urn:microsoft.com/office/officeart/2008/layout/TitlePictureLineup"/>
    <dgm:cxn modelId="{D6F7FBA4-5095-480A-955A-3252CBAE8E52}" type="presParOf" srcId="{CBB2D40F-08DA-4974-BAB4-FFBABB9BFE4D}" destId="{02993962-0971-44EA-9195-157AC1496EAA}" srcOrd="0" destOrd="0" presId="urn:microsoft.com/office/officeart/2008/layout/TitlePictureLineup"/>
    <dgm:cxn modelId="{68AE0029-79F5-48FB-B79F-ACB8ACF981FD}" type="presParOf" srcId="{02993962-0971-44EA-9195-157AC1496EAA}" destId="{B075F1BC-8E1A-4168-A445-D3DB5E00110E}" srcOrd="0" destOrd="0" presId="urn:microsoft.com/office/officeart/2008/layout/TitlePictureLineup"/>
    <dgm:cxn modelId="{C3E87004-A24D-4AE8-8A5C-19883339EF53}" type="presParOf" srcId="{02993962-0971-44EA-9195-157AC1496EAA}" destId="{43C2A6B7-9ECA-4594-9DA3-03AE4D4177A4}" srcOrd="1" destOrd="0" presId="urn:microsoft.com/office/officeart/2008/layout/TitlePictureLineup"/>
    <dgm:cxn modelId="{57A3BFD2-1088-44FD-B46C-74E8ECF894B2}" type="presParOf" srcId="{02993962-0971-44EA-9195-157AC1496EAA}" destId="{BEBC7357-A28A-4070-985A-B61658DDB24C}" srcOrd="2" destOrd="0" presId="urn:microsoft.com/office/officeart/2008/layout/TitlePictureLineup"/>
    <dgm:cxn modelId="{C41B2721-1DC1-4E5D-A1D1-6B17CDD658E4}" type="presParOf" srcId="{02993962-0971-44EA-9195-157AC1496EAA}" destId="{54944438-67DC-4997-9C30-2A7E1BB49736}" srcOrd="3" destOrd="0" presId="urn:microsoft.com/office/officeart/2008/layout/TitlePictureLineup"/>
    <dgm:cxn modelId="{9FDB368D-EC39-474C-8671-367CECF91985}" type="presParOf" srcId="{CBB2D40F-08DA-4974-BAB4-FFBABB9BFE4D}" destId="{630033BA-8CD0-42FE-ABF6-C174903A19D7}" srcOrd="1" destOrd="0" presId="urn:microsoft.com/office/officeart/2008/layout/TitlePictureLineup"/>
    <dgm:cxn modelId="{07B5C38F-216C-4F63-AB16-8D05E7546810}" type="presParOf" srcId="{CBB2D40F-08DA-4974-BAB4-FFBABB9BFE4D}" destId="{52D94561-F3B7-40D9-B238-393E12E5C6E6}" srcOrd="2" destOrd="0" presId="urn:microsoft.com/office/officeart/2008/layout/TitlePictureLineup"/>
    <dgm:cxn modelId="{848FA8E0-CA68-493D-859E-39B7B5975290}" type="presParOf" srcId="{52D94561-F3B7-40D9-B238-393E12E5C6E6}" destId="{79EB64E5-5B28-430D-A20D-678FE044916A}" srcOrd="0" destOrd="0" presId="urn:microsoft.com/office/officeart/2008/layout/TitlePictureLineup"/>
    <dgm:cxn modelId="{F44ECC6D-BCA6-4B54-9403-033902B30572}" type="presParOf" srcId="{52D94561-F3B7-40D9-B238-393E12E5C6E6}" destId="{6FEE3598-8EBD-43D8-8CDC-0C5C32932704}" srcOrd="1" destOrd="0" presId="urn:microsoft.com/office/officeart/2008/layout/TitlePictureLineup"/>
    <dgm:cxn modelId="{82D4EFDC-6364-4042-B88D-1585FAA4DFDD}" type="presParOf" srcId="{52D94561-F3B7-40D9-B238-393E12E5C6E6}" destId="{82C56575-3798-4A64-A2F5-9C82E8730E74}" srcOrd="2" destOrd="0" presId="urn:microsoft.com/office/officeart/2008/layout/TitlePictureLineup"/>
    <dgm:cxn modelId="{7B374759-4452-4DE3-AD8B-818644692357}" type="presParOf" srcId="{52D94561-F3B7-40D9-B238-393E12E5C6E6}" destId="{D20B75DE-2666-43AD-8869-BBA8424A7603}" srcOrd="3" destOrd="0" presId="urn:microsoft.com/office/officeart/2008/layout/TitlePictureLineup"/>
    <dgm:cxn modelId="{C9D82E6A-D86A-45C3-AE0B-BC3F497CE35C}" type="presParOf" srcId="{CBB2D40F-08DA-4974-BAB4-FFBABB9BFE4D}" destId="{04E05CF7-EA0F-4E20-B863-604E7033FFFE}" srcOrd="3" destOrd="0" presId="urn:microsoft.com/office/officeart/2008/layout/TitlePictureLineup"/>
    <dgm:cxn modelId="{9A84FD87-99A4-4A63-BEEE-08FF65B1FE4F}" type="presParOf" srcId="{CBB2D40F-08DA-4974-BAB4-FFBABB9BFE4D}" destId="{61616574-DC01-4FB3-B2B9-4E5A35D942D0}" srcOrd="4" destOrd="0" presId="urn:microsoft.com/office/officeart/2008/layout/TitlePictureLineup"/>
    <dgm:cxn modelId="{BB396D67-CC7C-44A0-8610-CB5062BA8314}" type="presParOf" srcId="{61616574-DC01-4FB3-B2B9-4E5A35D942D0}" destId="{0140D45D-74C8-45C6-BCDD-1DC97C86AD3E}" srcOrd="0" destOrd="0" presId="urn:microsoft.com/office/officeart/2008/layout/TitlePictureLineup"/>
    <dgm:cxn modelId="{2E5626C5-85F9-4FC9-9DD8-12B3B874CE4C}" type="presParOf" srcId="{61616574-DC01-4FB3-B2B9-4E5A35D942D0}" destId="{577355A3-0E5F-4CCF-BFD0-04D6FC7197C3}" srcOrd="1" destOrd="0" presId="urn:microsoft.com/office/officeart/2008/layout/TitlePictureLineup"/>
    <dgm:cxn modelId="{3D4B60E7-1A57-4331-9727-0EA319719050}" type="presParOf" srcId="{61616574-DC01-4FB3-B2B9-4E5A35D942D0}" destId="{FA52C9DD-3298-4921-9AA3-B2051571B03E}" srcOrd="2" destOrd="0" presId="urn:microsoft.com/office/officeart/2008/layout/TitlePictureLineup"/>
    <dgm:cxn modelId="{9349E326-4430-4A71-85EC-26A5A2C2BAFE}" type="presParOf" srcId="{61616574-DC01-4FB3-B2B9-4E5A35D942D0}" destId="{D92B9A8D-3A0E-4228-B6B9-7AB4078D8DEE}"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0D1B3F-1268-4C66-91FD-F23F8E170112}"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es-MX"/>
        </a:p>
      </dgm:t>
    </dgm:pt>
    <dgm:pt modelId="{978C1541-DD76-45EA-A511-FDAA4F97D7AC}">
      <dgm:prSet phldrT="[Texto]"/>
      <dgm:spPr/>
      <dgm:t>
        <a:bodyPr/>
        <a:lstStyle/>
        <a:p>
          <a:r>
            <a:rPr lang="es-MX">
              <a:solidFill>
                <a:schemeClr val="tx1"/>
              </a:solidFill>
            </a:rPr>
            <a:t>“Conjunto de signos estructurados que dan a entender una cosa”</a:t>
          </a:r>
          <a:endParaRPr lang="es-MX" dirty="0">
            <a:solidFill>
              <a:schemeClr val="tx1"/>
            </a:solidFill>
          </a:endParaRPr>
        </a:p>
      </dgm:t>
    </dgm:pt>
    <dgm:pt modelId="{CADB41E8-535A-4FA2-97D2-AF505A2C7693}" type="parTrans" cxnId="{9CD67113-AB7B-4649-AF1F-EA5855A46A06}">
      <dgm:prSet/>
      <dgm:spPr/>
      <dgm:t>
        <a:bodyPr/>
        <a:lstStyle/>
        <a:p>
          <a:endParaRPr lang="es-MX">
            <a:solidFill>
              <a:schemeClr val="tx1"/>
            </a:solidFill>
          </a:endParaRPr>
        </a:p>
      </dgm:t>
    </dgm:pt>
    <dgm:pt modelId="{43A16BB8-E2AB-4F90-A195-BDF1BA83C7BC}" type="sibTrans" cxnId="{9CD67113-AB7B-4649-AF1F-EA5855A46A06}">
      <dgm:prSet/>
      <dgm:spPr/>
      <dgm:t>
        <a:bodyPr/>
        <a:lstStyle/>
        <a:p>
          <a:endParaRPr lang="es-MX">
            <a:solidFill>
              <a:schemeClr val="tx1"/>
            </a:solidFill>
          </a:endParaRPr>
        </a:p>
      </dgm:t>
    </dgm:pt>
    <dgm:pt modelId="{292364EE-2C12-4651-87B6-2A6CBF87AFF6}">
      <dgm:prSet/>
      <dgm:spPr/>
      <dgm:t>
        <a:bodyPr/>
        <a:lstStyle/>
        <a:p>
          <a:r>
            <a:rPr lang="es-MX">
              <a:solidFill>
                <a:schemeClr val="tx1"/>
              </a:solidFill>
            </a:rPr>
            <a:t>“Facultad propia del hombre para la expresión de sus ideas”</a:t>
          </a:r>
          <a:endParaRPr lang="es-MX" dirty="0">
            <a:solidFill>
              <a:schemeClr val="tx1"/>
            </a:solidFill>
          </a:endParaRPr>
        </a:p>
      </dgm:t>
    </dgm:pt>
    <dgm:pt modelId="{2DFF20CC-EE9D-4728-B038-D48C8CDFA941}" type="parTrans" cxnId="{D0450185-FAA2-4F5E-BF1F-438F3A67038A}">
      <dgm:prSet/>
      <dgm:spPr/>
      <dgm:t>
        <a:bodyPr/>
        <a:lstStyle/>
        <a:p>
          <a:endParaRPr lang="es-MX">
            <a:solidFill>
              <a:schemeClr val="tx1"/>
            </a:solidFill>
          </a:endParaRPr>
        </a:p>
      </dgm:t>
    </dgm:pt>
    <dgm:pt modelId="{D1D4ABFD-3A51-4364-8236-9FDA9A1334FD}" type="sibTrans" cxnId="{D0450185-FAA2-4F5E-BF1F-438F3A67038A}">
      <dgm:prSet/>
      <dgm:spPr/>
      <dgm:t>
        <a:bodyPr/>
        <a:lstStyle/>
        <a:p>
          <a:endParaRPr lang="es-MX">
            <a:solidFill>
              <a:schemeClr val="tx1"/>
            </a:solidFill>
          </a:endParaRPr>
        </a:p>
      </dgm:t>
    </dgm:pt>
    <dgm:pt modelId="{0693A8B2-7924-4274-8334-A29F3C0750CB}">
      <dgm:prSet/>
      <dgm:spPr/>
      <dgm:t>
        <a:bodyPr/>
        <a:lstStyle/>
        <a:p>
          <a:r>
            <a:rPr lang="es-MX" dirty="0">
              <a:solidFill>
                <a:schemeClr val="tx1"/>
              </a:solidFill>
            </a:rPr>
            <a:t>“Es el vehículo primario para la comunicación”</a:t>
          </a:r>
        </a:p>
      </dgm:t>
    </dgm:pt>
    <dgm:pt modelId="{55EFDC6F-544A-40BA-AD0A-87B78427C810}" type="parTrans" cxnId="{E3FEC34B-140D-4026-BC5F-1C16F3A134F2}">
      <dgm:prSet/>
      <dgm:spPr/>
      <dgm:t>
        <a:bodyPr/>
        <a:lstStyle/>
        <a:p>
          <a:endParaRPr lang="es-MX">
            <a:solidFill>
              <a:schemeClr val="tx1"/>
            </a:solidFill>
          </a:endParaRPr>
        </a:p>
      </dgm:t>
    </dgm:pt>
    <dgm:pt modelId="{FED89D13-6AA6-4674-BDC4-59C11D44F645}" type="sibTrans" cxnId="{E3FEC34B-140D-4026-BC5F-1C16F3A134F2}">
      <dgm:prSet/>
      <dgm:spPr/>
      <dgm:t>
        <a:bodyPr/>
        <a:lstStyle/>
        <a:p>
          <a:endParaRPr lang="es-MX">
            <a:solidFill>
              <a:schemeClr val="tx1"/>
            </a:solidFill>
          </a:endParaRPr>
        </a:p>
      </dgm:t>
    </dgm:pt>
    <dgm:pt modelId="{07247FEE-827D-4338-B6D6-EFA59DB5F650}" type="pres">
      <dgm:prSet presAssocID="{AD0D1B3F-1268-4C66-91FD-F23F8E170112}" presName="diagram" presStyleCnt="0">
        <dgm:presLayoutVars>
          <dgm:dir/>
          <dgm:resizeHandles val="exact"/>
        </dgm:presLayoutVars>
      </dgm:prSet>
      <dgm:spPr/>
    </dgm:pt>
    <dgm:pt modelId="{EB8CCFE3-73B2-4A3D-818B-4CEB4AED26B7}" type="pres">
      <dgm:prSet presAssocID="{978C1541-DD76-45EA-A511-FDAA4F97D7AC}" presName="node" presStyleLbl="node1" presStyleIdx="0" presStyleCnt="3" custLinFactX="9201" custLinFactY="66829" custLinFactNeighborX="100000" custLinFactNeighborY="100000">
        <dgm:presLayoutVars>
          <dgm:bulletEnabled val="1"/>
        </dgm:presLayoutVars>
      </dgm:prSet>
      <dgm:spPr/>
    </dgm:pt>
    <dgm:pt modelId="{1425772E-AB00-4CD2-A205-EFA15E48C114}" type="pres">
      <dgm:prSet presAssocID="{43A16BB8-E2AB-4F90-A195-BDF1BA83C7BC}" presName="sibTrans" presStyleCnt="0"/>
      <dgm:spPr/>
    </dgm:pt>
    <dgm:pt modelId="{904614E9-895E-4E34-A7BA-0046A6B4CB34}" type="pres">
      <dgm:prSet presAssocID="{292364EE-2C12-4651-87B6-2A6CBF87AFF6}" presName="node" presStyleLbl="node1" presStyleIdx="1" presStyleCnt="3" custLinFactNeighborX="-799" custLinFactNeighborY="-42203">
        <dgm:presLayoutVars>
          <dgm:bulletEnabled val="1"/>
        </dgm:presLayoutVars>
      </dgm:prSet>
      <dgm:spPr/>
    </dgm:pt>
    <dgm:pt modelId="{9CB29125-0B56-4E94-9D0D-EDDD86022BC4}" type="pres">
      <dgm:prSet presAssocID="{D1D4ABFD-3A51-4364-8236-9FDA9A1334FD}" presName="sibTrans" presStyleCnt="0"/>
      <dgm:spPr/>
    </dgm:pt>
    <dgm:pt modelId="{9F28929D-3414-4A4B-84E5-9A21F6066F8D}" type="pres">
      <dgm:prSet presAssocID="{0693A8B2-7924-4274-8334-A29F3C0750CB}" presName="node" presStyleLbl="node1" presStyleIdx="2" presStyleCnt="3" custLinFactNeighborX="54201" custLinFactNeighborY="-53844">
        <dgm:presLayoutVars>
          <dgm:bulletEnabled val="1"/>
        </dgm:presLayoutVars>
      </dgm:prSet>
      <dgm:spPr/>
    </dgm:pt>
  </dgm:ptLst>
  <dgm:cxnLst>
    <dgm:cxn modelId="{775FC50F-0E64-44C4-A580-5C5A930A5AAB}" type="presOf" srcId="{978C1541-DD76-45EA-A511-FDAA4F97D7AC}" destId="{EB8CCFE3-73B2-4A3D-818B-4CEB4AED26B7}" srcOrd="0" destOrd="0" presId="urn:microsoft.com/office/officeart/2005/8/layout/default"/>
    <dgm:cxn modelId="{9CD67113-AB7B-4649-AF1F-EA5855A46A06}" srcId="{AD0D1B3F-1268-4C66-91FD-F23F8E170112}" destId="{978C1541-DD76-45EA-A511-FDAA4F97D7AC}" srcOrd="0" destOrd="0" parTransId="{CADB41E8-535A-4FA2-97D2-AF505A2C7693}" sibTransId="{43A16BB8-E2AB-4F90-A195-BDF1BA83C7BC}"/>
    <dgm:cxn modelId="{E3FEC34B-140D-4026-BC5F-1C16F3A134F2}" srcId="{AD0D1B3F-1268-4C66-91FD-F23F8E170112}" destId="{0693A8B2-7924-4274-8334-A29F3C0750CB}" srcOrd="2" destOrd="0" parTransId="{55EFDC6F-544A-40BA-AD0A-87B78427C810}" sibTransId="{FED89D13-6AA6-4674-BDC4-59C11D44F645}"/>
    <dgm:cxn modelId="{CFC5586F-317C-4C43-B24B-E7AB90A8B63B}" type="presOf" srcId="{AD0D1B3F-1268-4C66-91FD-F23F8E170112}" destId="{07247FEE-827D-4338-B6D6-EFA59DB5F650}" srcOrd="0" destOrd="0" presId="urn:microsoft.com/office/officeart/2005/8/layout/default"/>
    <dgm:cxn modelId="{D0450185-FAA2-4F5E-BF1F-438F3A67038A}" srcId="{AD0D1B3F-1268-4C66-91FD-F23F8E170112}" destId="{292364EE-2C12-4651-87B6-2A6CBF87AFF6}" srcOrd="1" destOrd="0" parTransId="{2DFF20CC-EE9D-4728-B038-D48C8CDFA941}" sibTransId="{D1D4ABFD-3A51-4364-8236-9FDA9A1334FD}"/>
    <dgm:cxn modelId="{F8D9D497-4EA8-4F7B-B877-D89C373BB213}" type="presOf" srcId="{0693A8B2-7924-4274-8334-A29F3C0750CB}" destId="{9F28929D-3414-4A4B-84E5-9A21F6066F8D}" srcOrd="0" destOrd="0" presId="urn:microsoft.com/office/officeart/2005/8/layout/default"/>
    <dgm:cxn modelId="{E3F03D9D-2986-40EA-8A6C-2C1A94978635}" type="presOf" srcId="{292364EE-2C12-4651-87B6-2A6CBF87AFF6}" destId="{904614E9-895E-4E34-A7BA-0046A6B4CB34}" srcOrd="0" destOrd="0" presId="urn:microsoft.com/office/officeart/2005/8/layout/default"/>
    <dgm:cxn modelId="{A40F1FD7-0DC8-43DA-9864-66F94EC1373C}" type="presParOf" srcId="{07247FEE-827D-4338-B6D6-EFA59DB5F650}" destId="{EB8CCFE3-73B2-4A3D-818B-4CEB4AED26B7}" srcOrd="0" destOrd="0" presId="urn:microsoft.com/office/officeart/2005/8/layout/default"/>
    <dgm:cxn modelId="{8F15E90B-96D2-43A9-A27B-B5FF83F0D614}" type="presParOf" srcId="{07247FEE-827D-4338-B6D6-EFA59DB5F650}" destId="{1425772E-AB00-4CD2-A205-EFA15E48C114}" srcOrd="1" destOrd="0" presId="urn:microsoft.com/office/officeart/2005/8/layout/default"/>
    <dgm:cxn modelId="{A2C6C1AB-0EA2-4C57-BECE-C57460FB9B2F}" type="presParOf" srcId="{07247FEE-827D-4338-B6D6-EFA59DB5F650}" destId="{904614E9-895E-4E34-A7BA-0046A6B4CB34}" srcOrd="2" destOrd="0" presId="urn:microsoft.com/office/officeart/2005/8/layout/default"/>
    <dgm:cxn modelId="{6660ADF8-AFD2-41CC-907F-BFD325F5227C}" type="presParOf" srcId="{07247FEE-827D-4338-B6D6-EFA59DB5F650}" destId="{9CB29125-0B56-4E94-9D0D-EDDD86022BC4}" srcOrd="3" destOrd="0" presId="urn:microsoft.com/office/officeart/2005/8/layout/default"/>
    <dgm:cxn modelId="{991F0838-E39A-4B2C-8553-42A86432B158}" type="presParOf" srcId="{07247FEE-827D-4338-B6D6-EFA59DB5F650}" destId="{9F28929D-3414-4A4B-84E5-9A21F6066F8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99F85C-6B22-4E4F-B36E-D1B6873D5B6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MX"/>
        </a:p>
      </dgm:t>
    </dgm:pt>
    <dgm:pt modelId="{59A8C6A3-64E9-44C3-AC64-DEF8CE3E9842}">
      <dgm:prSet phldrT="[Texto]"/>
      <dgm:spPr/>
      <dgm:t>
        <a:bodyPr/>
        <a:lstStyle/>
        <a:p>
          <a:r>
            <a:rPr lang="es-MX" b="1" dirty="0"/>
            <a:t>Signo</a:t>
          </a:r>
        </a:p>
      </dgm:t>
    </dgm:pt>
    <dgm:pt modelId="{1AD9C398-44E1-4EF8-A7EB-1F195E2FB9C6}" type="parTrans" cxnId="{93BB2C33-9986-4402-A61E-CB7E6063CE44}">
      <dgm:prSet/>
      <dgm:spPr/>
      <dgm:t>
        <a:bodyPr/>
        <a:lstStyle/>
        <a:p>
          <a:endParaRPr lang="es-MX"/>
        </a:p>
      </dgm:t>
    </dgm:pt>
    <dgm:pt modelId="{C8AD8DB0-2B19-440F-957E-73D5ADEDF5B1}" type="sibTrans" cxnId="{93BB2C33-9986-4402-A61E-CB7E6063CE44}">
      <dgm:prSet/>
      <dgm:spPr/>
      <dgm:t>
        <a:bodyPr/>
        <a:lstStyle/>
        <a:p>
          <a:endParaRPr lang="es-MX"/>
        </a:p>
      </dgm:t>
    </dgm:pt>
    <dgm:pt modelId="{329758D1-E09B-45B3-BB13-A7A18CEF529B}">
      <dgm:prSet phldrT="[Texto]"/>
      <dgm:spPr/>
      <dgm:t>
        <a:bodyPr/>
        <a:lstStyle/>
        <a:p>
          <a:r>
            <a:rPr lang="es-MX" b="0" i="0" dirty="0"/>
            <a:t>Término que describe a un elemento, fenómeno o acción material que, por convención o naturaleza, sirve para </a:t>
          </a:r>
          <a:r>
            <a:rPr lang="es-MX" b="1" i="0" dirty="0"/>
            <a:t>representar o sustituir a otro</a:t>
          </a:r>
          <a:r>
            <a:rPr lang="es-MX" b="0" i="0" dirty="0"/>
            <a:t>.</a:t>
          </a:r>
          <a:endParaRPr lang="es-MX" dirty="0"/>
        </a:p>
      </dgm:t>
    </dgm:pt>
    <dgm:pt modelId="{A77DEC18-386B-4DEE-8B4C-75482FFB6C99}" type="parTrans" cxnId="{5DA0D232-8666-436C-8E5D-786280FAD613}">
      <dgm:prSet/>
      <dgm:spPr/>
      <dgm:t>
        <a:bodyPr/>
        <a:lstStyle/>
        <a:p>
          <a:endParaRPr lang="es-MX"/>
        </a:p>
      </dgm:t>
    </dgm:pt>
    <dgm:pt modelId="{EC3CF508-818E-4743-91BA-4691C7FFCE67}" type="sibTrans" cxnId="{5DA0D232-8666-436C-8E5D-786280FAD613}">
      <dgm:prSet/>
      <dgm:spPr/>
      <dgm:t>
        <a:bodyPr/>
        <a:lstStyle/>
        <a:p>
          <a:endParaRPr lang="es-MX"/>
        </a:p>
      </dgm:t>
    </dgm:pt>
    <dgm:pt modelId="{902E81F6-BFD7-4FC6-AC07-9E1655C370DE}">
      <dgm:prSet phldrT="[Texto]"/>
      <dgm:spPr/>
      <dgm:t>
        <a:bodyPr/>
        <a:lstStyle/>
        <a:p>
          <a:r>
            <a:rPr lang="es-MX" b="1" dirty="0"/>
            <a:t>Significación</a:t>
          </a:r>
        </a:p>
      </dgm:t>
    </dgm:pt>
    <dgm:pt modelId="{FF798751-5D8A-4892-81A6-D2323FBB7D38}" type="parTrans" cxnId="{B5CAC643-AF17-4175-9451-C8F0E1D8DC93}">
      <dgm:prSet/>
      <dgm:spPr/>
      <dgm:t>
        <a:bodyPr/>
        <a:lstStyle/>
        <a:p>
          <a:endParaRPr lang="es-MX"/>
        </a:p>
      </dgm:t>
    </dgm:pt>
    <dgm:pt modelId="{F34F9AD6-40B8-4CC4-B30C-61A3340AE97D}" type="sibTrans" cxnId="{B5CAC643-AF17-4175-9451-C8F0E1D8DC93}">
      <dgm:prSet/>
      <dgm:spPr/>
      <dgm:t>
        <a:bodyPr/>
        <a:lstStyle/>
        <a:p>
          <a:endParaRPr lang="es-MX"/>
        </a:p>
      </dgm:t>
    </dgm:pt>
    <dgm:pt modelId="{E49F9A29-2B78-4BD2-A138-B4115BDEF2BA}">
      <dgm:prSet phldrT="[Texto]"/>
      <dgm:spPr/>
      <dgm:t>
        <a:bodyPr/>
        <a:lstStyle/>
        <a:p>
          <a:r>
            <a:rPr lang="es-MX" b="0" i="1" dirty="0"/>
            <a:t>Significante</a:t>
          </a:r>
          <a:r>
            <a:rPr lang="es-MX" b="0" i="0" dirty="0"/>
            <a:t>: Es la forma material que toma el signo, no siempre es lingüístico, puede ser una imagen.</a:t>
          </a:r>
          <a:endParaRPr lang="es-MX" dirty="0"/>
        </a:p>
      </dgm:t>
    </dgm:pt>
    <dgm:pt modelId="{042CAD5C-16FE-44CD-A835-48F702A6723A}" type="parTrans" cxnId="{C0B78F54-98D9-439E-BA69-1740FEC85269}">
      <dgm:prSet/>
      <dgm:spPr/>
      <dgm:t>
        <a:bodyPr/>
        <a:lstStyle/>
        <a:p>
          <a:endParaRPr lang="es-MX"/>
        </a:p>
      </dgm:t>
    </dgm:pt>
    <dgm:pt modelId="{AB224CD2-9143-4B2F-81BD-A4FF244CE242}" type="sibTrans" cxnId="{C0B78F54-98D9-439E-BA69-1740FEC85269}">
      <dgm:prSet/>
      <dgm:spPr/>
      <dgm:t>
        <a:bodyPr/>
        <a:lstStyle/>
        <a:p>
          <a:endParaRPr lang="es-MX"/>
        </a:p>
      </dgm:t>
    </dgm:pt>
    <dgm:pt modelId="{A42AD0E0-9B47-4C75-9F7E-F85DF2B12DD3}">
      <dgm:prSet/>
      <dgm:spPr/>
      <dgm:t>
        <a:bodyPr/>
        <a:lstStyle/>
        <a:p>
          <a:r>
            <a:rPr lang="es-MX" b="0" i="1" dirty="0"/>
            <a:t>Significado</a:t>
          </a:r>
          <a:r>
            <a:rPr lang="es-MX" b="0" i="0" dirty="0"/>
            <a:t>: Es la imagen mental (el concepto que este representa), que varía según la cultura.</a:t>
          </a:r>
        </a:p>
      </dgm:t>
    </dgm:pt>
    <dgm:pt modelId="{740C7F1A-5D1B-4A4C-8EC0-7D42FFEF8A68}" type="parTrans" cxnId="{BD777E2C-CA27-41FD-888D-27714D0AB8AB}">
      <dgm:prSet/>
      <dgm:spPr/>
      <dgm:t>
        <a:bodyPr/>
        <a:lstStyle/>
        <a:p>
          <a:endParaRPr lang="es-MX"/>
        </a:p>
      </dgm:t>
    </dgm:pt>
    <dgm:pt modelId="{F186CFEC-306A-4434-A4C8-05C2681E98F0}" type="sibTrans" cxnId="{BD777E2C-CA27-41FD-888D-27714D0AB8AB}">
      <dgm:prSet/>
      <dgm:spPr/>
      <dgm:t>
        <a:bodyPr/>
        <a:lstStyle/>
        <a:p>
          <a:endParaRPr lang="es-MX"/>
        </a:p>
      </dgm:t>
    </dgm:pt>
    <dgm:pt modelId="{4279201F-C9C1-4167-953B-9E7BFA6BC4EF}" type="pres">
      <dgm:prSet presAssocID="{E399F85C-6B22-4E4F-B36E-D1B6873D5B6B}" presName="Name0" presStyleCnt="0">
        <dgm:presLayoutVars>
          <dgm:dir/>
          <dgm:animLvl val="lvl"/>
          <dgm:resizeHandles val="exact"/>
        </dgm:presLayoutVars>
      </dgm:prSet>
      <dgm:spPr/>
    </dgm:pt>
    <dgm:pt modelId="{B691BFAC-82A4-42BF-B329-8A9178243075}" type="pres">
      <dgm:prSet presAssocID="{59A8C6A3-64E9-44C3-AC64-DEF8CE3E9842}" presName="composite" presStyleCnt="0"/>
      <dgm:spPr/>
    </dgm:pt>
    <dgm:pt modelId="{9919B863-3263-4A6C-9DAF-1D94789D035E}" type="pres">
      <dgm:prSet presAssocID="{59A8C6A3-64E9-44C3-AC64-DEF8CE3E9842}" presName="parTx" presStyleLbl="alignNode1" presStyleIdx="0" presStyleCnt="2">
        <dgm:presLayoutVars>
          <dgm:chMax val="0"/>
          <dgm:chPref val="0"/>
          <dgm:bulletEnabled val="1"/>
        </dgm:presLayoutVars>
      </dgm:prSet>
      <dgm:spPr/>
    </dgm:pt>
    <dgm:pt modelId="{54948CD8-986B-4954-8583-DDC2E88A7AC2}" type="pres">
      <dgm:prSet presAssocID="{59A8C6A3-64E9-44C3-AC64-DEF8CE3E9842}" presName="desTx" presStyleLbl="alignAccFollowNode1" presStyleIdx="0" presStyleCnt="2">
        <dgm:presLayoutVars>
          <dgm:bulletEnabled val="1"/>
        </dgm:presLayoutVars>
      </dgm:prSet>
      <dgm:spPr/>
    </dgm:pt>
    <dgm:pt modelId="{51327D91-E0BF-49A1-95C5-B5C72186A0E5}" type="pres">
      <dgm:prSet presAssocID="{C8AD8DB0-2B19-440F-957E-73D5ADEDF5B1}" presName="space" presStyleCnt="0"/>
      <dgm:spPr/>
    </dgm:pt>
    <dgm:pt modelId="{92D5F986-3518-461C-8037-369A4BB1177B}" type="pres">
      <dgm:prSet presAssocID="{902E81F6-BFD7-4FC6-AC07-9E1655C370DE}" presName="composite" presStyleCnt="0"/>
      <dgm:spPr/>
    </dgm:pt>
    <dgm:pt modelId="{03C6D42E-42BB-476D-AFEB-2B851AB51266}" type="pres">
      <dgm:prSet presAssocID="{902E81F6-BFD7-4FC6-AC07-9E1655C370DE}" presName="parTx" presStyleLbl="alignNode1" presStyleIdx="1" presStyleCnt="2">
        <dgm:presLayoutVars>
          <dgm:chMax val="0"/>
          <dgm:chPref val="0"/>
          <dgm:bulletEnabled val="1"/>
        </dgm:presLayoutVars>
      </dgm:prSet>
      <dgm:spPr/>
    </dgm:pt>
    <dgm:pt modelId="{52161290-4AD8-46CD-80CE-CD07FE0AF6A6}" type="pres">
      <dgm:prSet presAssocID="{902E81F6-BFD7-4FC6-AC07-9E1655C370DE}" presName="desTx" presStyleLbl="alignAccFollowNode1" presStyleIdx="1" presStyleCnt="2">
        <dgm:presLayoutVars>
          <dgm:bulletEnabled val="1"/>
        </dgm:presLayoutVars>
      </dgm:prSet>
      <dgm:spPr/>
    </dgm:pt>
  </dgm:ptLst>
  <dgm:cxnLst>
    <dgm:cxn modelId="{BD777E2C-CA27-41FD-888D-27714D0AB8AB}" srcId="{902E81F6-BFD7-4FC6-AC07-9E1655C370DE}" destId="{A42AD0E0-9B47-4C75-9F7E-F85DF2B12DD3}" srcOrd="1" destOrd="0" parTransId="{740C7F1A-5D1B-4A4C-8EC0-7D42FFEF8A68}" sibTransId="{F186CFEC-306A-4434-A4C8-05C2681E98F0}"/>
    <dgm:cxn modelId="{9BFA8530-73D5-4C31-AA3B-3C8D57917489}" type="presOf" srcId="{E399F85C-6B22-4E4F-B36E-D1B6873D5B6B}" destId="{4279201F-C9C1-4167-953B-9E7BFA6BC4EF}" srcOrd="0" destOrd="0" presId="urn:microsoft.com/office/officeart/2005/8/layout/hList1"/>
    <dgm:cxn modelId="{5DA0D232-8666-436C-8E5D-786280FAD613}" srcId="{59A8C6A3-64E9-44C3-AC64-DEF8CE3E9842}" destId="{329758D1-E09B-45B3-BB13-A7A18CEF529B}" srcOrd="0" destOrd="0" parTransId="{A77DEC18-386B-4DEE-8B4C-75482FFB6C99}" sibTransId="{EC3CF508-818E-4743-91BA-4691C7FFCE67}"/>
    <dgm:cxn modelId="{93BB2C33-9986-4402-A61E-CB7E6063CE44}" srcId="{E399F85C-6B22-4E4F-B36E-D1B6873D5B6B}" destId="{59A8C6A3-64E9-44C3-AC64-DEF8CE3E9842}" srcOrd="0" destOrd="0" parTransId="{1AD9C398-44E1-4EF8-A7EB-1F195E2FB9C6}" sibTransId="{C8AD8DB0-2B19-440F-957E-73D5ADEDF5B1}"/>
    <dgm:cxn modelId="{B5CAC643-AF17-4175-9451-C8F0E1D8DC93}" srcId="{E399F85C-6B22-4E4F-B36E-D1B6873D5B6B}" destId="{902E81F6-BFD7-4FC6-AC07-9E1655C370DE}" srcOrd="1" destOrd="0" parTransId="{FF798751-5D8A-4892-81A6-D2323FBB7D38}" sibTransId="{F34F9AD6-40B8-4CC4-B30C-61A3340AE97D}"/>
    <dgm:cxn modelId="{8BFD804D-B10B-4008-9AB8-646A89D10120}" type="presOf" srcId="{A42AD0E0-9B47-4C75-9F7E-F85DF2B12DD3}" destId="{52161290-4AD8-46CD-80CE-CD07FE0AF6A6}" srcOrd="0" destOrd="1" presId="urn:microsoft.com/office/officeart/2005/8/layout/hList1"/>
    <dgm:cxn modelId="{C0B78F54-98D9-439E-BA69-1740FEC85269}" srcId="{902E81F6-BFD7-4FC6-AC07-9E1655C370DE}" destId="{E49F9A29-2B78-4BD2-A138-B4115BDEF2BA}" srcOrd="0" destOrd="0" parTransId="{042CAD5C-16FE-44CD-A835-48F702A6723A}" sibTransId="{AB224CD2-9143-4B2F-81BD-A4FF244CE242}"/>
    <dgm:cxn modelId="{F9083581-6F8A-4ED1-B0BA-DBF05365FDF5}" type="presOf" srcId="{902E81F6-BFD7-4FC6-AC07-9E1655C370DE}" destId="{03C6D42E-42BB-476D-AFEB-2B851AB51266}" srcOrd="0" destOrd="0" presId="urn:microsoft.com/office/officeart/2005/8/layout/hList1"/>
    <dgm:cxn modelId="{E5EEEE8E-2559-4DF6-B5E1-D801E3958B93}" type="presOf" srcId="{59A8C6A3-64E9-44C3-AC64-DEF8CE3E9842}" destId="{9919B863-3263-4A6C-9DAF-1D94789D035E}" srcOrd="0" destOrd="0" presId="urn:microsoft.com/office/officeart/2005/8/layout/hList1"/>
    <dgm:cxn modelId="{5EBE1BB3-5242-4373-9C78-F6750477E694}" type="presOf" srcId="{329758D1-E09B-45B3-BB13-A7A18CEF529B}" destId="{54948CD8-986B-4954-8583-DDC2E88A7AC2}" srcOrd="0" destOrd="0" presId="urn:microsoft.com/office/officeart/2005/8/layout/hList1"/>
    <dgm:cxn modelId="{FCADDED4-6DE3-46ED-8692-E164E1E6B61D}" type="presOf" srcId="{E49F9A29-2B78-4BD2-A138-B4115BDEF2BA}" destId="{52161290-4AD8-46CD-80CE-CD07FE0AF6A6}" srcOrd="0" destOrd="0" presId="urn:microsoft.com/office/officeart/2005/8/layout/hList1"/>
    <dgm:cxn modelId="{2CC05D7A-DEFB-4AC4-8031-93A189122A4F}" type="presParOf" srcId="{4279201F-C9C1-4167-953B-9E7BFA6BC4EF}" destId="{B691BFAC-82A4-42BF-B329-8A9178243075}" srcOrd="0" destOrd="0" presId="urn:microsoft.com/office/officeart/2005/8/layout/hList1"/>
    <dgm:cxn modelId="{5119BFDD-7935-47A4-A1BD-A6B09EEB8EDD}" type="presParOf" srcId="{B691BFAC-82A4-42BF-B329-8A9178243075}" destId="{9919B863-3263-4A6C-9DAF-1D94789D035E}" srcOrd="0" destOrd="0" presId="urn:microsoft.com/office/officeart/2005/8/layout/hList1"/>
    <dgm:cxn modelId="{B8D405F8-2880-4438-87CB-E18F68F05526}" type="presParOf" srcId="{B691BFAC-82A4-42BF-B329-8A9178243075}" destId="{54948CD8-986B-4954-8583-DDC2E88A7AC2}" srcOrd="1" destOrd="0" presId="urn:microsoft.com/office/officeart/2005/8/layout/hList1"/>
    <dgm:cxn modelId="{102B7915-87B0-4827-BDE2-0EEE3DFACAFC}" type="presParOf" srcId="{4279201F-C9C1-4167-953B-9E7BFA6BC4EF}" destId="{51327D91-E0BF-49A1-95C5-B5C72186A0E5}" srcOrd="1" destOrd="0" presId="urn:microsoft.com/office/officeart/2005/8/layout/hList1"/>
    <dgm:cxn modelId="{C51D50C9-D879-406D-8B75-DA17EC75F64B}" type="presParOf" srcId="{4279201F-C9C1-4167-953B-9E7BFA6BC4EF}" destId="{92D5F986-3518-461C-8037-369A4BB1177B}" srcOrd="2" destOrd="0" presId="urn:microsoft.com/office/officeart/2005/8/layout/hList1"/>
    <dgm:cxn modelId="{96E8840C-CBA0-4A44-9E63-F4AF0E56B836}" type="presParOf" srcId="{92D5F986-3518-461C-8037-369A4BB1177B}" destId="{03C6D42E-42BB-476D-AFEB-2B851AB51266}" srcOrd="0" destOrd="0" presId="urn:microsoft.com/office/officeart/2005/8/layout/hList1"/>
    <dgm:cxn modelId="{D1FD0A1A-176C-4845-8267-FB3B5EB7DABA}" type="presParOf" srcId="{92D5F986-3518-461C-8037-369A4BB1177B}" destId="{52161290-4AD8-46CD-80CE-CD07FE0AF6A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E2C745-E007-456F-9D15-118F2CE0F58D}"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MX"/>
        </a:p>
      </dgm:t>
    </dgm:pt>
    <dgm:pt modelId="{E0E96DD8-51D0-4799-8AC3-CFFCBEA70EE7}">
      <dgm:prSet phldrT="[Texto]"/>
      <dgm:spPr/>
      <dgm:t>
        <a:bodyPr/>
        <a:lstStyle/>
        <a:p>
          <a:r>
            <a:rPr lang="es-MX" dirty="0"/>
            <a:t>Denotación</a:t>
          </a:r>
        </a:p>
      </dgm:t>
    </dgm:pt>
    <dgm:pt modelId="{468E7912-D2DE-4627-A795-937F7C8116A0}" type="parTrans" cxnId="{7BAE4AB6-6935-404C-A88A-484E5069A025}">
      <dgm:prSet/>
      <dgm:spPr/>
      <dgm:t>
        <a:bodyPr/>
        <a:lstStyle/>
        <a:p>
          <a:endParaRPr lang="es-MX"/>
        </a:p>
      </dgm:t>
    </dgm:pt>
    <dgm:pt modelId="{7B87FF7F-93E4-4679-A2BB-E025B73A0AB7}" type="sibTrans" cxnId="{7BAE4AB6-6935-404C-A88A-484E5069A025}">
      <dgm:prSet/>
      <dgm:spPr/>
      <dgm:t>
        <a:bodyPr/>
        <a:lstStyle/>
        <a:p>
          <a:endParaRPr lang="es-MX"/>
        </a:p>
      </dgm:t>
    </dgm:pt>
    <dgm:pt modelId="{330159DB-B41A-43D4-8909-D0B8B31D8D50}">
      <dgm:prSet phldrT="[Texto]"/>
      <dgm:spPr/>
      <dgm:t>
        <a:bodyPr/>
        <a:lstStyle/>
        <a:p>
          <a:r>
            <a:rPr lang="es-MX" dirty="0"/>
            <a:t>Es el significado de una palabra según se anota en el diccionario, que es el código explícito de un idioma. </a:t>
          </a:r>
        </a:p>
      </dgm:t>
    </dgm:pt>
    <dgm:pt modelId="{F00B16F1-F2A5-4155-A47E-4EF3FB24AC8B}" type="parTrans" cxnId="{75C114A9-42C1-40AA-A791-DB297954115A}">
      <dgm:prSet/>
      <dgm:spPr/>
      <dgm:t>
        <a:bodyPr/>
        <a:lstStyle/>
        <a:p>
          <a:endParaRPr lang="es-MX"/>
        </a:p>
      </dgm:t>
    </dgm:pt>
    <dgm:pt modelId="{7F3035E9-3D18-44B6-9BC5-CC123219C40F}" type="sibTrans" cxnId="{75C114A9-42C1-40AA-A791-DB297954115A}">
      <dgm:prSet/>
      <dgm:spPr/>
      <dgm:t>
        <a:bodyPr/>
        <a:lstStyle/>
        <a:p>
          <a:endParaRPr lang="es-MX"/>
        </a:p>
      </dgm:t>
    </dgm:pt>
    <dgm:pt modelId="{93D78662-1FF9-49B7-B93F-17367B48EF8F}">
      <dgm:prSet phldrT="[Texto]"/>
      <dgm:spPr/>
      <dgm:t>
        <a:bodyPr/>
        <a:lstStyle/>
        <a:p>
          <a:r>
            <a:rPr lang="es-MX" dirty="0"/>
            <a:t>Connotación</a:t>
          </a:r>
        </a:p>
      </dgm:t>
    </dgm:pt>
    <dgm:pt modelId="{BAA391C2-4152-4920-AB3F-E372AFC1E39D}" type="parTrans" cxnId="{D27CE0F4-87D9-4B13-A861-599B3CAB9A27}">
      <dgm:prSet/>
      <dgm:spPr/>
      <dgm:t>
        <a:bodyPr/>
        <a:lstStyle/>
        <a:p>
          <a:endParaRPr lang="es-MX"/>
        </a:p>
      </dgm:t>
    </dgm:pt>
    <dgm:pt modelId="{B201DB50-DFA0-4545-AA0B-14079C3AAC02}" type="sibTrans" cxnId="{D27CE0F4-87D9-4B13-A861-599B3CAB9A27}">
      <dgm:prSet/>
      <dgm:spPr/>
      <dgm:t>
        <a:bodyPr/>
        <a:lstStyle/>
        <a:p>
          <a:endParaRPr lang="es-MX"/>
        </a:p>
      </dgm:t>
    </dgm:pt>
    <dgm:pt modelId="{37155FD9-1B2E-45D6-AE0F-1E640F8ED30C}">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dirty="0"/>
            <a:t>Es un segundo significado de una palabra.</a:t>
          </a:r>
        </a:p>
      </dgm:t>
    </dgm:pt>
    <dgm:pt modelId="{8D1F4733-BE69-4960-AEE1-0D8C9B0BF3F3}" type="parTrans" cxnId="{7047A2C4-D374-4658-B222-EF08B5B20D4F}">
      <dgm:prSet/>
      <dgm:spPr/>
      <dgm:t>
        <a:bodyPr/>
        <a:lstStyle/>
        <a:p>
          <a:endParaRPr lang="es-MX"/>
        </a:p>
      </dgm:t>
    </dgm:pt>
    <dgm:pt modelId="{885948E4-6DC3-418A-945B-823EAE364FA1}" type="sibTrans" cxnId="{7047A2C4-D374-4658-B222-EF08B5B20D4F}">
      <dgm:prSet/>
      <dgm:spPr/>
      <dgm:t>
        <a:bodyPr/>
        <a:lstStyle/>
        <a:p>
          <a:endParaRPr lang="es-MX"/>
        </a:p>
      </dgm:t>
    </dgm:pt>
    <dgm:pt modelId="{667B6E5F-29A8-43EB-8034-769585506A9C}">
      <dgm:prSet phldrT="[Texto]"/>
      <dgm:spPr/>
      <dgm:t>
        <a:bodyPr/>
        <a:lstStyle/>
        <a:p>
          <a:r>
            <a:rPr lang="es-MX" dirty="0"/>
            <a:t>Es mas indicativo.</a:t>
          </a:r>
        </a:p>
      </dgm:t>
    </dgm:pt>
    <dgm:pt modelId="{F9D9064E-9E58-4681-BE19-E733883EB258}" type="parTrans" cxnId="{2B926521-B1A4-4152-8F07-9C959875FA4C}">
      <dgm:prSet/>
      <dgm:spPr/>
      <dgm:t>
        <a:bodyPr/>
        <a:lstStyle/>
        <a:p>
          <a:endParaRPr lang="es-MX"/>
        </a:p>
      </dgm:t>
    </dgm:pt>
    <dgm:pt modelId="{0B000086-5791-4AA1-844F-FDE507EB19C1}" type="sibTrans" cxnId="{2B926521-B1A4-4152-8F07-9C959875FA4C}">
      <dgm:prSet/>
      <dgm:spPr/>
      <dgm:t>
        <a:bodyPr/>
        <a:lstStyle/>
        <a:p>
          <a:endParaRPr lang="es-MX"/>
        </a:p>
      </dgm:t>
    </dgm:pt>
    <dgm:pt modelId="{502DA974-91A3-4B89-8BB8-16EDB93B88C7}">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dirty="0"/>
            <a:t>Es mas evocativo.</a:t>
          </a:r>
        </a:p>
        <a:p>
          <a:pPr marL="57150" indent="0" defTabSz="488950">
            <a:lnSpc>
              <a:spcPct val="90000"/>
            </a:lnSpc>
            <a:spcBef>
              <a:spcPct val="0"/>
            </a:spcBef>
            <a:spcAft>
              <a:spcPct val="15000"/>
            </a:spcAft>
            <a:buNone/>
          </a:pPr>
          <a:endParaRPr lang="es-MX" dirty="0"/>
        </a:p>
      </dgm:t>
    </dgm:pt>
    <dgm:pt modelId="{014F5225-3AA6-4678-A765-BA08E942121A}" type="parTrans" cxnId="{73944E74-30A4-448F-823E-3306879E2060}">
      <dgm:prSet/>
      <dgm:spPr/>
      <dgm:t>
        <a:bodyPr/>
        <a:lstStyle/>
        <a:p>
          <a:endParaRPr lang="es-MX"/>
        </a:p>
      </dgm:t>
    </dgm:pt>
    <dgm:pt modelId="{90CA8E4E-AC9E-461D-86B5-D33090F8A957}" type="sibTrans" cxnId="{73944E74-30A4-448F-823E-3306879E2060}">
      <dgm:prSet/>
      <dgm:spPr/>
      <dgm:t>
        <a:bodyPr/>
        <a:lstStyle/>
        <a:p>
          <a:endParaRPr lang="es-MX"/>
        </a:p>
      </dgm:t>
    </dgm:pt>
    <dgm:pt modelId="{AE7E3349-5E07-4BAD-942C-86497DA29327}" type="pres">
      <dgm:prSet presAssocID="{20E2C745-E007-456F-9D15-118F2CE0F58D}" presName="Name0" presStyleCnt="0">
        <dgm:presLayoutVars>
          <dgm:dir/>
          <dgm:animLvl val="lvl"/>
          <dgm:resizeHandles/>
        </dgm:presLayoutVars>
      </dgm:prSet>
      <dgm:spPr/>
    </dgm:pt>
    <dgm:pt modelId="{CC97E0E4-3592-46B6-883D-C7FC0EDFA93B}" type="pres">
      <dgm:prSet presAssocID="{E0E96DD8-51D0-4799-8AC3-CFFCBEA70EE7}" presName="linNode" presStyleCnt="0"/>
      <dgm:spPr/>
    </dgm:pt>
    <dgm:pt modelId="{31A84879-4344-4E24-BAE3-BE05F8973429}" type="pres">
      <dgm:prSet presAssocID="{E0E96DD8-51D0-4799-8AC3-CFFCBEA70EE7}" presName="parentShp" presStyleLbl="node1" presStyleIdx="0" presStyleCnt="2">
        <dgm:presLayoutVars>
          <dgm:bulletEnabled val="1"/>
        </dgm:presLayoutVars>
      </dgm:prSet>
      <dgm:spPr/>
    </dgm:pt>
    <dgm:pt modelId="{A337E5A0-3890-4E38-B396-4C63FEEC1510}" type="pres">
      <dgm:prSet presAssocID="{E0E96DD8-51D0-4799-8AC3-CFFCBEA70EE7}" presName="childShp" presStyleLbl="bgAccFollowNode1" presStyleIdx="0" presStyleCnt="2">
        <dgm:presLayoutVars>
          <dgm:bulletEnabled val="1"/>
        </dgm:presLayoutVars>
      </dgm:prSet>
      <dgm:spPr/>
    </dgm:pt>
    <dgm:pt modelId="{3D9FC4C8-CAE1-423C-9C00-69853E1F42D0}" type="pres">
      <dgm:prSet presAssocID="{7B87FF7F-93E4-4679-A2BB-E025B73A0AB7}" presName="spacing" presStyleCnt="0"/>
      <dgm:spPr/>
    </dgm:pt>
    <dgm:pt modelId="{A3466437-6ABC-4964-8FAE-38823F883814}" type="pres">
      <dgm:prSet presAssocID="{93D78662-1FF9-49B7-B93F-17367B48EF8F}" presName="linNode" presStyleCnt="0"/>
      <dgm:spPr/>
    </dgm:pt>
    <dgm:pt modelId="{B0B5DF85-6196-43FE-A6A9-2A50E2C915ED}" type="pres">
      <dgm:prSet presAssocID="{93D78662-1FF9-49B7-B93F-17367B48EF8F}" presName="parentShp" presStyleLbl="node1" presStyleIdx="1" presStyleCnt="2" custLinFactNeighborX="-1322" custLinFactNeighborY="-1278">
        <dgm:presLayoutVars>
          <dgm:bulletEnabled val="1"/>
        </dgm:presLayoutVars>
      </dgm:prSet>
      <dgm:spPr/>
    </dgm:pt>
    <dgm:pt modelId="{ED8A842D-4C99-432D-9BFE-F51DCB564969}" type="pres">
      <dgm:prSet presAssocID="{93D78662-1FF9-49B7-B93F-17367B48EF8F}" presName="childShp" presStyleLbl="bgAccFollowNode1" presStyleIdx="1" presStyleCnt="2">
        <dgm:presLayoutVars>
          <dgm:bulletEnabled val="1"/>
        </dgm:presLayoutVars>
      </dgm:prSet>
      <dgm:spPr/>
    </dgm:pt>
  </dgm:ptLst>
  <dgm:cxnLst>
    <dgm:cxn modelId="{9FA0771E-B939-46C8-9DE9-18CFF55809F0}" type="presOf" srcId="{330159DB-B41A-43D4-8909-D0B8B31D8D50}" destId="{A337E5A0-3890-4E38-B396-4C63FEEC1510}" srcOrd="0" destOrd="0" presId="urn:microsoft.com/office/officeart/2005/8/layout/vList6"/>
    <dgm:cxn modelId="{2B926521-B1A4-4152-8F07-9C959875FA4C}" srcId="{E0E96DD8-51D0-4799-8AC3-CFFCBEA70EE7}" destId="{667B6E5F-29A8-43EB-8034-769585506A9C}" srcOrd="1" destOrd="0" parTransId="{F9D9064E-9E58-4681-BE19-E733883EB258}" sibTransId="{0B000086-5791-4AA1-844F-FDE507EB19C1}"/>
    <dgm:cxn modelId="{E32F8F50-D8D5-4A68-943A-91AA4B2FCCB9}" type="presOf" srcId="{E0E96DD8-51D0-4799-8AC3-CFFCBEA70EE7}" destId="{31A84879-4344-4E24-BAE3-BE05F8973429}" srcOrd="0" destOrd="0" presId="urn:microsoft.com/office/officeart/2005/8/layout/vList6"/>
    <dgm:cxn modelId="{73944E74-30A4-448F-823E-3306879E2060}" srcId="{93D78662-1FF9-49B7-B93F-17367B48EF8F}" destId="{502DA974-91A3-4B89-8BB8-16EDB93B88C7}" srcOrd="1" destOrd="0" parTransId="{014F5225-3AA6-4678-A765-BA08E942121A}" sibTransId="{90CA8E4E-AC9E-461D-86B5-D33090F8A957}"/>
    <dgm:cxn modelId="{728C3988-5516-43DD-A5D8-2A29DD1C90D1}" type="presOf" srcId="{93D78662-1FF9-49B7-B93F-17367B48EF8F}" destId="{B0B5DF85-6196-43FE-A6A9-2A50E2C915ED}" srcOrd="0" destOrd="0" presId="urn:microsoft.com/office/officeart/2005/8/layout/vList6"/>
    <dgm:cxn modelId="{2CC09B9B-71E2-4820-8F66-9181E40DB319}" type="presOf" srcId="{667B6E5F-29A8-43EB-8034-769585506A9C}" destId="{A337E5A0-3890-4E38-B396-4C63FEEC1510}" srcOrd="0" destOrd="1" presId="urn:microsoft.com/office/officeart/2005/8/layout/vList6"/>
    <dgm:cxn modelId="{75C114A9-42C1-40AA-A791-DB297954115A}" srcId="{E0E96DD8-51D0-4799-8AC3-CFFCBEA70EE7}" destId="{330159DB-B41A-43D4-8909-D0B8B31D8D50}" srcOrd="0" destOrd="0" parTransId="{F00B16F1-F2A5-4155-A47E-4EF3FB24AC8B}" sibTransId="{7F3035E9-3D18-44B6-9BC5-CC123219C40F}"/>
    <dgm:cxn modelId="{1C76C2AC-3BD5-46C9-ABCC-4BCA5A99D0E4}" type="presOf" srcId="{20E2C745-E007-456F-9D15-118F2CE0F58D}" destId="{AE7E3349-5E07-4BAD-942C-86497DA29327}" srcOrd="0" destOrd="0" presId="urn:microsoft.com/office/officeart/2005/8/layout/vList6"/>
    <dgm:cxn modelId="{7BAE4AB6-6935-404C-A88A-484E5069A025}" srcId="{20E2C745-E007-456F-9D15-118F2CE0F58D}" destId="{E0E96DD8-51D0-4799-8AC3-CFFCBEA70EE7}" srcOrd="0" destOrd="0" parTransId="{468E7912-D2DE-4627-A795-937F7C8116A0}" sibTransId="{7B87FF7F-93E4-4679-A2BB-E025B73A0AB7}"/>
    <dgm:cxn modelId="{41D548BA-7CD2-4003-9B91-C5842676C7EA}" type="presOf" srcId="{502DA974-91A3-4B89-8BB8-16EDB93B88C7}" destId="{ED8A842D-4C99-432D-9BFE-F51DCB564969}" srcOrd="0" destOrd="1" presId="urn:microsoft.com/office/officeart/2005/8/layout/vList6"/>
    <dgm:cxn modelId="{4809C8BF-9D33-4D9C-84FD-579C9D5F806C}" type="presOf" srcId="{37155FD9-1B2E-45D6-AE0F-1E640F8ED30C}" destId="{ED8A842D-4C99-432D-9BFE-F51DCB564969}" srcOrd="0" destOrd="0" presId="urn:microsoft.com/office/officeart/2005/8/layout/vList6"/>
    <dgm:cxn modelId="{7047A2C4-D374-4658-B222-EF08B5B20D4F}" srcId="{93D78662-1FF9-49B7-B93F-17367B48EF8F}" destId="{37155FD9-1B2E-45D6-AE0F-1E640F8ED30C}" srcOrd="0" destOrd="0" parTransId="{8D1F4733-BE69-4960-AEE1-0D8C9B0BF3F3}" sibTransId="{885948E4-6DC3-418A-945B-823EAE364FA1}"/>
    <dgm:cxn modelId="{D27CE0F4-87D9-4B13-A861-599B3CAB9A27}" srcId="{20E2C745-E007-456F-9D15-118F2CE0F58D}" destId="{93D78662-1FF9-49B7-B93F-17367B48EF8F}" srcOrd="1" destOrd="0" parTransId="{BAA391C2-4152-4920-AB3F-E372AFC1E39D}" sibTransId="{B201DB50-DFA0-4545-AA0B-14079C3AAC02}"/>
    <dgm:cxn modelId="{4AB462AF-6055-4F27-9419-297D906024F6}" type="presParOf" srcId="{AE7E3349-5E07-4BAD-942C-86497DA29327}" destId="{CC97E0E4-3592-46B6-883D-C7FC0EDFA93B}" srcOrd="0" destOrd="0" presId="urn:microsoft.com/office/officeart/2005/8/layout/vList6"/>
    <dgm:cxn modelId="{6730B597-9C20-4283-BDF6-A0C88194594B}" type="presParOf" srcId="{CC97E0E4-3592-46B6-883D-C7FC0EDFA93B}" destId="{31A84879-4344-4E24-BAE3-BE05F8973429}" srcOrd="0" destOrd="0" presId="urn:microsoft.com/office/officeart/2005/8/layout/vList6"/>
    <dgm:cxn modelId="{4E9022BF-5BB0-4D33-A736-0679B815E8DF}" type="presParOf" srcId="{CC97E0E4-3592-46B6-883D-C7FC0EDFA93B}" destId="{A337E5A0-3890-4E38-B396-4C63FEEC1510}" srcOrd="1" destOrd="0" presId="urn:microsoft.com/office/officeart/2005/8/layout/vList6"/>
    <dgm:cxn modelId="{EBC039F9-CD10-4554-AEC2-28E1D41C1954}" type="presParOf" srcId="{AE7E3349-5E07-4BAD-942C-86497DA29327}" destId="{3D9FC4C8-CAE1-423C-9C00-69853E1F42D0}" srcOrd="1" destOrd="0" presId="urn:microsoft.com/office/officeart/2005/8/layout/vList6"/>
    <dgm:cxn modelId="{8BE736DE-0EC9-4F38-AB63-077D1CAB81C3}" type="presParOf" srcId="{AE7E3349-5E07-4BAD-942C-86497DA29327}" destId="{A3466437-6ABC-4964-8FAE-38823F883814}" srcOrd="2" destOrd="0" presId="urn:microsoft.com/office/officeart/2005/8/layout/vList6"/>
    <dgm:cxn modelId="{9A5F7161-FCFC-48C2-84A2-0060F83FD3B6}" type="presParOf" srcId="{A3466437-6ABC-4964-8FAE-38823F883814}" destId="{B0B5DF85-6196-43FE-A6A9-2A50E2C915ED}" srcOrd="0" destOrd="0" presId="urn:microsoft.com/office/officeart/2005/8/layout/vList6"/>
    <dgm:cxn modelId="{F078545A-EC24-4DB9-9495-F6B30628858F}" type="presParOf" srcId="{A3466437-6ABC-4964-8FAE-38823F883814}" destId="{ED8A842D-4C99-432D-9BFE-F51DCB56496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24801-1730-4CC4-90DC-A46DB9164AD3}">
      <dsp:nvSpPr>
        <dsp:cNvPr id="0" name=""/>
        <dsp:cNvSpPr/>
      </dsp:nvSpPr>
      <dsp:spPr>
        <a:xfrm>
          <a:off x="2471" y="1023225"/>
          <a:ext cx="2479511" cy="2479511"/>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6456" tIns="20320" rIns="136456" bIns="20320" numCol="1" spcCol="1270" anchor="ctr" anchorCtr="0">
          <a:noAutofit/>
        </a:bodyPr>
        <a:lstStyle/>
        <a:p>
          <a:pPr marL="0" lvl="0" indent="0" algn="ctr" defTabSz="711200">
            <a:lnSpc>
              <a:spcPct val="90000"/>
            </a:lnSpc>
            <a:spcBef>
              <a:spcPct val="0"/>
            </a:spcBef>
            <a:spcAft>
              <a:spcPct val="35000"/>
            </a:spcAft>
            <a:buNone/>
          </a:pPr>
          <a:r>
            <a:rPr lang="es-MX" sz="1600" kern="1200" dirty="0"/>
            <a:t>Consiste en el intercambio de mensajes entre los individuos.</a:t>
          </a:r>
        </a:p>
      </dsp:txBody>
      <dsp:txXfrm>
        <a:off x="365587" y="1386341"/>
        <a:ext cx="1753279" cy="1753279"/>
      </dsp:txXfrm>
    </dsp:sp>
    <dsp:sp modelId="{5A83B496-B42C-47F9-9F3C-6207F1C63909}">
      <dsp:nvSpPr>
        <dsp:cNvPr id="0" name=""/>
        <dsp:cNvSpPr/>
      </dsp:nvSpPr>
      <dsp:spPr>
        <a:xfrm>
          <a:off x="1986080" y="1023225"/>
          <a:ext cx="2479511" cy="2479511"/>
        </a:xfrm>
        <a:prstGeom prst="ellipse">
          <a:avLst/>
        </a:prstGeom>
        <a:gradFill rotWithShape="0">
          <a:gsLst>
            <a:gs pos="0">
              <a:schemeClr val="accent5">
                <a:alpha val="50000"/>
                <a:hueOff val="2344826"/>
                <a:satOff val="-18899"/>
                <a:lumOff val="5360"/>
                <a:alphaOff val="0"/>
                <a:shade val="51000"/>
                <a:satMod val="130000"/>
              </a:schemeClr>
            </a:gs>
            <a:gs pos="80000">
              <a:schemeClr val="accent5">
                <a:alpha val="50000"/>
                <a:hueOff val="2344826"/>
                <a:satOff val="-18899"/>
                <a:lumOff val="5360"/>
                <a:alphaOff val="0"/>
                <a:shade val="93000"/>
                <a:satMod val="130000"/>
              </a:schemeClr>
            </a:gs>
            <a:gs pos="100000">
              <a:schemeClr val="accent5">
                <a:alpha val="50000"/>
                <a:hueOff val="2344826"/>
                <a:satOff val="-18899"/>
                <a:lumOff val="536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6456" tIns="20320" rIns="136456" bIns="20320" numCol="1" spcCol="1270" anchor="ctr" anchorCtr="0">
          <a:noAutofit/>
        </a:bodyPr>
        <a:lstStyle/>
        <a:p>
          <a:pPr marL="0" lvl="0" indent="0" algn="ctr" defTabSz="711200">
            <a:lnSpc>
              <a:spcPct val="90000"/>
            </a:lnSpc>
            <a:spcBef>
              <a:spcPct val="0"/>
            </a:spcBef>
            <a:spcAft>
              <a:spcPct val="35000"/>
            </a:spcAft>
            <a:buNone/>
          </a:pPr>
          <a:r>
            <a:rPr lang="es-MX" sz="1600" kern="1200" dirty="0"/>
            <a:t>El funcionamiento de las sociedades humanas es posible gracias a ella. </a:t>
          </a:r>
        </a:p>
      </dsp:txBody>
      <dsp:txXfrm>
        <a:off x="2349196" y="1386341"/>
        <a:ext cx="1753279" cy="1753279"/>
      </dsp:txXfrm>
    </dsp:sp>
    <dsp:sp modelId="{976B32B3-B214-402B-B939-4EEBA456C05F}">
      <dsp:nvSpPr>
        <dsp:cNvPr id="0" name=""/>
        <dsp:cNvSpPr/>
      </dsp:nvSpPr>
      <dsp:spPr>
        <a:xfrm>
          <a:off x="3969688" y="1023225"/>
          <a:ext cx="2479511" cy="2479511"/>
        </a:xfrm>
        <a:prstGeom prst="ellipse">
          <a:avLst/>
        </a:prstGeom>
        <a:gradFill rotWithShape="0">
          <a:gsLst>
            <a:gs pos="0">
              <a:schemeClr val="accent5">
                <a:alpha val="50000"/>
                <a:hueOff val="4689652"/>
                <a:satOff val="-37799"/>
                <a:lumOff val="10719"/>
                <a:alphaOff val="0"/>
                <a:shade val="51000"/>
                <a:satMod val="130000"/>
              </a:schemeClr>
            </a:gs>
            <a:gs pos="80000">
              <a:schemeClr val="accent5">
                <a:alpha val="50000"/>
                <a:hueOff val="4689652"/>
                <a:satOff val="-37799"/>
                <a:lumOff val="10719"/>
                <a:alphaOff val="0"/>
                <a:shade val="93000"/>
                <a:satMod val="130000"/>
              </a:schemeClr>
            </a:gs>
            <a:gs pos="100000">
              <a:schemeClr val="accent5">
                <a:alpha val="50000"/>
                <a:hueOff val="4689652"/>
                <a:satOff val="-37799"/>
                <a:lumOff val="10719"/>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6456" tIns="17780" rIns="136456" bIns="17780" numCol="1" spcCol="1270" anchor="ctr" anchorCtr="0">
          <a:noAutofit/>
        </a:bodyPr>
        <a:lstStyle/>
        <a:p>
          <a:pPr marL="0" lvl="0" indent="0" algn="ctr" defTabSz="622300">
            <a:lnSpc>
              <a:spcPct val="90000"/>
            </a:lnSpc>
            <a:spcBef>
              <a:spcPct val="0"/>
            </a:spcBef>
            <a:spcAft>
              <a:spcPct val="35000"/>
            </a:spcAft>
            <a:buNone/>
          </a:pPr>
          <a:r>
            <a:rPr lang="es-MX" sz="1400" kern="1200" dirty="0"/>
            <a:t>Hecho que un determinado mensaje originado en el punto A llegue a un punto B, distante del anterior en el espacio o en el tiempo.</a:t>
          </a:r>
        </a:p>
      </dsp:txBody>
      <dsp:txXfrm>
        <a:off x="4332804" y="1386341"/>
        <a:ext cx="1753279" cy="1753279"/>
      </dsp:txXfrm>
    </dsp:sp>
    <dsp:sp modelId="{9AD40346-37F1-42BE-A4EC-0A6AEEECBE6F}">
      <dsp:nvSpPr>
        <dsp:cNvPr id="0" name=""/>
        <dsp:cNvSpPr/>
      </dsp:nvSpPr>
      <dsp:spPr>
        <a:xfrm>
          <a:off x="5953297" y="1023225"/>
          <a:ext cx="2479511" cy="2479511"/>
        </a:xfrm>
        <a:prstGeom prst="ellipse">
          <a:avLst/>
        </a:prstGeom>
        <a:gradFill rotWithShape="0">
          <a:gsLst>
            <a:gs pos="0">
              <a:schemeClr val="accent5">
                <a:alpha val="50000"/>
                <a:hueOff val="7034478"/>
                <a:satOff val="-56698"/>
                <a:lumOff val="16079"/>
                <a:alphaOff val="0"/>
                <a:shade val="51000"/>
                <a:satMod val="130000"/>
              </a:schemeClr>
            </a:gs>
            <a:gs pos="80000">
              <a:schemeClr val="accent5">
                <a:alpha val="50000"/>
                <a:hueOff val="7034478"/>
                <a:satOff val="-56698"/>
                <a:lumOff val="16079"/>
                <a:alphaOff val="0"/>
                <a:shade val="93000"/>
                <a:satMod val="130000"/>
              </a:schemeClr>
            </a:gs>
            <a:gs pos="100000">
              <a:schemeClr val="accent5">
                <a:alpha val="50000"/>
                <a:hueOff val="7034478"/>
                <a:satOff val="-56698"/>
                <a:lumOff val="16079"/>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6456" tIns="22860" rIns="136456" bIns="22860" numCol="1" spcCol="1270" anchor="ctr" anchorCtr="0">
          <a:noAutofit/>
        </a:bodyPr>
        <a:lstStyle/>
        <a:p>
          <a:pPr marL="0" lvl="0" indent="0" algn="ctr" defTabSz="800100">
            <a:lnSpc>
              <a:spcPct val="90000"/>
            </a:lnSpc>
            <a:spcBef>
              <a:spcPct val="0"/>
            </a:spcBef>
            <a:spcAft>
              <a:spcPct val="35000"/>
            </a:spcAft>
            <a:buNone/>
          </a:pPr>
          <a:r>
            <a:rPr lang="es-MX" sz="1800" kern="1200" dirty="0"/>
            <a:t>Proceso mediante el cual se puede transmitir información de una entidad a otra.</a:t>
          </a:r>
        </a:p>
      </dsp:txBody>
      <dsp:txXfrm>
        <a:off x="6316413" y="1386341"/>
        <a:ext cx="1753279" cy="17532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7D99A-28CD-4B1E-B5D7-DD227E18991E}">
      <dsp:nvSpPr>
        <dsp:cNvPr id="0" name=""/>
        <dsp:cNvSpPr/>
      </dsp:nvSpPr>
      <dsp:spPr>
        <a:xfrm>
          <a:off x="0" y="493359"/>
          <a:ext cx="1954963" cy="357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s-MX" sz="1700" kern="1200"/>
            <a:t>Emotiva.</a:t>
          </a:r>
          <a:endParaRPr lang="es-MX" sz="1700" kern="1200" dirty="0"/>
        </a:p>
      </dsp:txBody>
      <dsp:txXfrm>
        <a:off x="0" y="493359"/>
        <a:ext cx="1954963" cy="357637"/>
      </dsp:txXfrm>
    </dsp:sp>
    <dsp:sp modelId="{A49A635C-045F-4117-AA63-4C37E64C0BBF}">
      <dsp:nvSpPr>
        <dsp:cNvPr id="0" name=""/>
        <dsp:cNvSpPr/>
      </dsp:nvSpPr>
      <dsp:spPr>
        <a:xfrm>
          <a:off x="1954963" y="471007"/>
          <a:ext cx="390992" cy="402342"/>
        </a:xfrm>
        <a:prstGeom prst="leftBrace">
          <a:avLst>
            <a:gd name="adj1" fmla="val 35000"/>
            <a:gd name="adj2" fmla="val 50000"/>
          </a:avLst>
        </a:prstGeom>
        <a:noFill/>
        <a:ln w="285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03E796-BF46-4AAA-9BF5-C22CB4F1C3A7}">
      <dsp:nvSpPr>
        <dsp:cNvPr id="0" name=""/>
        <dsp:cNvSpPr/>
      </dsp:nvSpPr>
      <dsp:spPr>
        <a:xfrm>
          <a:off x="2502353" y="471007"/>
          <a:ext cx="5317501" cy="40234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MX" sz="1700" kern="1200"/>
            <a:t>Hace referencia a lo que se siente.</a:t>
          </a:r>
          <a:endParaRPr lang="es-MX" sz="1700" kern="1200" dirty="0"/>
        </a:p>
      </dsp:txBody>
      <dsp:txXfrm>
        <a:off x="2502353" y="471007"/>
        <a:ext cx="5317501" cy="402342"/>
      </dsp:txXfrm>
    </dsp:sp>
    <dsp:sp modelId="{D89A7083-FA52-47C3-A050-2E4EEE45D2DB}">
      <dsp:nvSpPr>
        <dsp:cNvPr id="0" name=""/>
        <dsp:cNvSpPr/>
      </dsp:nvSpPr>
      <dsp:spPr>
        <a:xfrm>
          <a:off x="0" y="1213954"/>
          <a:ext cx="1953054" cy="357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s-MX" sz="1700" kern="1200"/>
            <a:t>Refencial.</a:t>
          </a:r>
          <a:endParaRPr lang="es-MX" sz="1700" kern="1200" dirty="0"/>
        </a:p>
      </dsp:txBody>
      <dsp:txXfrm>
        <a:off x="0" y="1213954"/>
        <a:ext cx="1953054" cy="357637"/>
      </dsp:txXfrm>
    </dsp:sp>
    <dsp:sp modelId="{D6DDAA1C-3835-4ABB-9CDB-227F1CA0670A}">
      <dsp:nvSpPr>
        <dsp:cNvPr id="0" name=""/>
        <dsp:cNvSpPr/>
      </dsp:nvSpPr>
      <dsp:spPr>
        <a:xfrm>
          <a:off x="1953054" y="934549"/>
          <a:ext cx="390610" cy="916446"/>
        </a:xfrm>
        <a:prstGeom prst="leftBrace">
          <a:avLst>
            <a:gd name="adj1" fmla="val 35000"/>
            <a:gd name="adj2" fmla="val 50000"/>
          </a:avLst>
        </a:prstGeom>
        <a:noFill/>
        <a:ln w="285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260D3D-36AB-43A3-970D-7DFABCC43A82}">
      <dsp:nvSpPr>
        <dsp:cNvPr id="0" name=""/>
        <dsp:cNvSpPr/>
      </dsp:nvSpPr>
      <dsp:spPr>
        <a:xfrm>
          <a:off x="2499909" y="934549"/>
          <a:ext cx="5312308" cy="916446"/>
        </a:xfrm>
        <a:prstGeom prst="rect">
          <a:avLst/>
        </a:prstGeom>
        <a:gradFill rotWithShape="0">
          <a:gsLst>
            <a:gs pos="0">
              <a:schemeClr val="accent3">
                <a:hueOff val="27"/>
                <a:satOff val="-10052"/>
                <a:lumOff val="-2353"/>
                <a:alphaOff val="0"/>
                <a:tint val="50000"/>
                <a:satMod val="300000"/>
              </a:schemeClr>
            </a:gs>
            <a:gs pos="35000">
              <a:schemeClr val="accent3">
                <a:hueOff val="27"/>
                <a:satOff val="-10052"/>
                <a:lumOff val="-2353"/>
                <a:alphaOff val="0"/>
                <a:tint val="37000"/>
                <a:satMod val="300000"/>
              </a:schemeClr>
            </a:gs>
            <a:gs pos="100000">
              <a:schemeClr val="accent3">
                <a:hueOff val="27"/>
                <a:satOff val="-10052"/>
                <a:lumOff val="-23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MX" sz="1700" kern="1200"/>
            <a:t>Se utilizan oraciones declarativas o enunciativas, pudiendo ser afirmativas o negativas.  </a:t>
          </a:r>
          <a:r>
            <a:rPr lang="es-MX" sz="1700" i="1" kern="1200"/>
            <a:t>El hombre es animal racional.</a:t>
          </a:r>
          <a:endParaRPr lang="es-MX" sz="1700" kern="1200" dirty="0"/>
        </a:p>
      </dsp:txBody>
      <dsp:txXfrm>
        <a:off x="2499909" y="934549"/>
        <a:ext cx="5312308" cy="916446"/>
      </dsp:txXfrm>
    </dsp:sp>
    <dsp:sp modelId="{0254280A-B14C-414D-999B-47DA5F604502}">
      <dsp:nvSpPr>
        <dsp:cNvPr id="0" name=""/>
        <dsp:cNvSpPr/>
      </dsp:nvSpPr>
      <dsp:spPr>
        <a:xfrm>
          <a:off x="0" y="2063074"/>
          <a:ext cx="1953054" cy="357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s-MX" sz="1700" kern="1200"/>
            <a:t>Fáctica. </a:t>
          </a:r>
          <a:endParaRPr lang="es-MX" sz="1700" kern="1200" dirty="0"/>
        </a:p>
      </dsp:txBody>
      <dsp:txXfrm>
        <a:off x="0" y="2063074"/>
        <a:ext cx="1953054" cy="357637"/>
      </dsp:txXfrm>
    </dsp:sp>
    <dsp:sp modelId="{65A1C390-6472-4FD2-A848-1F266EE17A0D}">
      <dsp:nvSpPr>
        <dsp:cNvPr id="0" name=""/>
        <dsp:cNvSpPr/>
      </dsp:nvSpPr>
      <dsp:spPr>
        <a:xfrm>
          <a:off x="1953054" y="1912195"/>
          <a:ext cx="390610" cy="659394"/>
        </a:xfrm>
        <a:prstGeom prst="leftBrace">
          <a:avLst>
            <a:gd name="adj1" fmla="val 35000"/>
            <a:gd name="adj2" fmla="val 50000"/>
          </a:avLst>
        </a:prstGeom>
        <a:noFill/>
        <a:ln w="285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CB4735-E2D4-40DF-8AEA-E1BC4EDB15D3}">
      <dsp:nvSpPr>
        <dsp:cNvPr id="0" name=""/>
        <dsp:cNvSpPr/>
      </dsp:nvSpPr>
      <dsp:spPr>
        <a:xfrm>
          <a:off x="2499909" y="1912195"/>
          <a:ext cx="5312308" cy="659394"/>
        </a:xfrm>
        <a:prstGeom prst="rect">
          <a:avLst/>
        </a:prstGeom>
        <a:gradFill rotWithShape="0">
          <a:gsLst>
            <a:gs pos="0">
              <a:schemeClr val="accent3">
                <a:hueOff val="55"/>
                <a:satOff val="-20105"/>
                <a:lumOff val="-4706"/>
                <a:alphaOff val="0"/>
                <a:tint val="50000"/>
                <a:satMod val="300000"/>
              </a:schemeClr>
            </a:gs>
            <a:gs pos="35000">
              <a:schemeClr val="accent3">
                <a:hueOff val="55"/>
                <a:satOff val="-20105"/>
                <a:lumOff val="-4706"/>
                <a:alphaOff val="0"/>
                <a:tint val="37000"/>
                <a:satMod val="300000"/>
              </a:schemeClr>
            </a:gs>
            <a:gs pos="100000">
              <a:schemeClr val="accent3">
                <a:hueOff val="55"/>
                <a:satOff val="-20105"/>
                <a:lumOff val="-47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MX" sz="1700" kern="1200"/>
            <a:t>Consiste en iniciar, interrumpir, continuar o finalizar la comunicación.</a:t>
          </a:r>
          <a:endParaRPr lang="es-MX" sz="1700" kern="1200" dirty="0"/>
        </a:p>
      </dsp:txBody>
      <dsp:txXfrm>
        <a:off x="2499909" y="1912195"/>
        <a:ext cx="5312308" cy="659394"/>
      </dsp:txXfrm>
    </dsp:sp>
    <dsp:sp modelId="{0A05A3D1-FD75-4B24-A98A-BFB7C8AD9940}">
      <dsp:nvSpPr>
        <dsp:cNvPr id="0" name=""/>
        <dsp:cNvSpPr/>
      </dsp:nvSpPr>
      <dsp:spPr>
        <a:xfrm>
          <a:off x="0" y="3046308"/>
          <a:ext cx="1953054" cy="357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s-MX" sz="1700" kern="1200"/>
            <a:t>Connotativa. </a:t>
          </a:r>
          <a:endParaRPr lang="es-MX" sz="1700" kern="1200" dirty="0"/>
        </a:p>
      </dsp:txBody>
      <dsp:txXfrm>
        <a:off x="0" y="3046308"/>
        <a:ext cx="1953054" cy="357637"/>
      </dsp:txXfrm>
    </dsp:sp>
    <dsp:sp modelId="{09BFEF36-6342-41EA-89C8-9393826E99A1}">
      <dsp:nvSpPr>
        <dsp:cNvPr id="0" name=""/>
        <dsp:cNvSpPr/>
      </dsp:nvSpPr>
      <dsp:spPr>
        <a:xfrm>
          <a:off x="1953054" y="2632789"/>
          <a:ext cx="390610" cy="1184674"/>
        </a:xfrm>
        <a:prstGeom prst="leftBrace">
          <a:avLst>
            <a:gd name="adj1" fmla="val 35000"/>
            <a:gd name="adj2" fmla="val 50000"/>
          </a:avLst>
        </a:prstGeom>
        <a:noFill/>
        <a:ln w="285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2A0736-5CC1-47F3-9A27-A8CFD51214A5}">
      <dsp:nvSpPr>
        <dsp:cNvPr id="0" name=""/>
        <dsp:cNvSpPr/>
      </dsp:nvSpPr>
      <dsp:spPr>
        <a:xfrm>
          <a:off x="2499909" y="2632789"/>
          <a:ext cx="5312308" cy="1184674"/>
        </a:xfrm>
        <a:prstGeom prst="rect">
          <a:avLst/>
        </a:prstGeom>
        <a:gradFill rotWithShape="0">
          <a:gsLst>
            <a:gs pos="0">
              <a:schemeClr val="accent3">
                <a:hueOff val="82"/>
                <a:satOff val="-30157"/>
                <a:lumOff val="-7060"/>
                <a:alphaOff val="0"/>
                <a:tint val="50000"/>
                <a:satMod val="300000"/>
              </a:schemeClr>
            </a:gs>
            <a:gs pos="35000">
              <a:schemeClr val="accent3">
                <a:hueOff val="82"/>
                <a:satOff val="-30157"/>
                <a:lumOff val="-7060"/>
                <a:alphaOff val="0"/>
                <a:tint val="37000"/>
                <a:satMod val="300000"/>
              </a:schemeClr>
            </a:gs>
            <a:gs pos="100000">
              <a:schemeClr val="accent3">
                <a:hueOff val="82"/>
                <a:satOff val="-30157"/>
                <a:lumOff val="-706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MX" sz="1700" kern="1200"/>
            <a:t>El receptor predomina sobre los otros factores de la comunicación, pues la comunicación está centrada en la persona del tú, de quien se espera la realización de un acto o una respuesta.</a:t>
          </a:r>
          <a:endParaRPr lang="es-MX" sz="1700" kern="1200" dirty="0"/>
        </a:p>
      </dsp:txBody>
      <dsp:txXfrm>
        <a:off x="2499909" y="2632789"/>
        <a:ext cx="5312308" cy="1184674"/>
      </dsp:txXfrm>
    </dsp:sp>
    <dsp:sp modelId="{DA3C2B16-5E43-47D7-BB08-8CB38F01FB01}">
      <dsp:nvSpPr>
        <dsp:cNvPr id="0" name=""/>
        <dsp:cNvSpPr/>
      </dsp:nvSpPr>
      <dsp:spPr>
        <a:xfrm>
          <a:off x="0" y="3901016"/>
          <a:ext cx="1953054" cy="357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s-MX" sz="1700" kern="1200"/>
            <a:t>Poética o estética. </a:t>
          </a:r>
          <a:endParaRPr lang="es-MX" sz="1700" kern="1200" dirty="0"/>
        </a:p>
      </dsp:txBody>
      <dsp:txXfrm>
        <a:off x="0" y="3901016"/>
        <a:ext cx="1953054" cy="357637"/>
      </dsp:txXfrm>
    </dsp:sp>
    <dsp:sp modelId="{E923F8F6-1959-4E7F-B080-D30AF2088417}">
      <dsp:nvSpPr>
        <dsp:cNvPr id="0" name=""/>
        <dsp:cNvSpPr/>
      </dsp:nvSpPr>
      <dsp:spPr>
        <a:xfrm>
          <a:off x="1953054" y="3878664"/>
          <a:ext cx="390610" cy="402342"/>
        </a:xfrm>
        <a:prstGeom prst="leftBrace">
          <a:avLst>
            <a:gd name="adj1" fmla="val 35000"/>
            <a:gd name="adj2" fmla="val 50000"/>
          </a:avLst>
        </a:prstGeom>
        <a:noFill/>
        <a:ln w="285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197DE4-58AB-4BDB-8062-FE0B9CBA5C68}">
      <dsp:nvSpPr>
        <dsp:cNvPr id="0" name=""/>
        <dsp:cNvSpPr/>
      </dsp:nvSpPr>
      <dsp:spPr>
        <a:xfrm>
          <a:off x="2499909" y="3878664"/>
          <a:ext cx="5312308" cy="402342"/>
        </a:xfrm>
        <a:prstGeom prst="rect">
          <a:avLst/>
        </a:prstGeom>
        <a:gradFill rotWithShape="0">
          <a:gsLst>
            <a:gs pos="0">
              <a:schemeClr val="accent3">
                <a:hueOff val="110"/>
                <a:satOff val="-40210"/>
                <a:lumOff val="-9413"/>
                <a:alphaOff val="0"/>
                <a:tint val="50000"/>
                <a:satMod val="300000"/>
              </a:schemeClr>
            </a:gs>
            <a:gs pos="35000">
              <a:schemeClr val="accent3">
                <a:hueOff val="110"/>
                <a:satOff val="-40210"/>
                <a:lumOff val="-9413"/>
                <a:alphaOff val="0"/>
                <a:tint val="37000"/>
                <a:satMod val="300000"/>
              </a:schemeClr>
            </a:gs>
            <a:gs pos="100000">
              <a:schemeClr val="accent3">
                <a:hueOff val="110"/>
                <a:satOff val="-40210"/>
                <a:lumOff val="-94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MX" sz="1700" kern="1200"/>
            <a:t>Se utiliza preferentemente en la literatura.</a:t>
          </a:r>
          <a:endParaRPr lang="es-MX" sz="1700" kern="1200" dirty="0"/>
        </a:p>
      </dsp:txBody>
      <dsp:txXfrm>
        <a:off x="2499909" y="3878664"/>
        <a:ext cx="5312308" cy="402342"/>
      </dsp:txXfrm>
    </dsp:sp>
    <dsp:sp modelId="{4E32ED08-8D36-406C-997C-B0A35981F7FA}">
      <dsp:nvSpPr>
        <dsp:cNvPr id="0" name=""/>
        <dsp:cNvSpPr/>
      </dsp:nvSpPr>
      <dsp:spPr>
        <a:xfrm>
          <a:off x="0" y="4493084"/>
          <a:ext cx="1953054" cy="357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s-MX" sz="1700" kern="1200"/>
            <a:t>Metalingüistica. </a:t>
          </a:r>
          <a:r>
            <a:rPr lang="es-MX" sz="1700" b="1" kern="1200"/>
            <a:t> </a:t>
          </a:r>
          <a:endParaRPr lang="es-MX" sz="1700" kern="1200" dirty="0"/>
        </a:p>
      </dsp:txBody>
      <dsp:txXfrm>
        <a:off x="0" y="4493084"/>
        <a:ext cx="1953054" cy="357637"/>
      </dsp:txXfrm>
    </dsp:sp>
    <dsp:sp modelId="{F8CA4135-DBEE-4FD3-B433-1B507ABD3D33}">
      <dsp:nvSpPr>
        <dsp:cNvPr id="0" name=""/>
        <dsp:cNvSpPr/>
      </dsp:nvSpPr>
      <dsp:spPr>
        <a:xfrm>
          <a:off x="1953054" y="4342206"/>
          <a:ext cx="390610" cy="659394"/>
        </a:xfrm>
        <a:prstGeom prst="leftBrace">
          <a:avLst>
            <a:gd name="adj1" fmla="val 35000"/>
            <a:gd name="adj2" fmla="val 50000"/>
          </a:avLst>
        </a:prstGeom>
        <a:noFill/>
        <a:ln w="285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D2277-3A14-4E28-9710-6AE3A2023C7D}">
      <dsp:nvSpPr>
        <dsp:cNvPr id="0" name=""/>
        <dsp:cNvSpPr/>
      </dsp:nvSpPr>
      <dsp:spPr>
        <a:xfrm>
          <a:off x="2499909" y="4342206"/>
          <a:ext cx="5312308" cy="659394"/>
        </a:xfrm>
        <a:prstGeom prst="rect">
          <a:avLst/>
        </a:prstGeom>
        <a:gradFill rotWithShape="0">
          <a:gsLst>
            <a:gs pos="0">
              <a:schemeClr val="accent3">
                <a:hueOff val="137"/>
                <a:satOff val="-50262"/>
                <a:lumOff val="-11766"/>
                <a:alphaOff val="0"/>
                <a:tint val="50000"/>
                <a:satMod val="300000"/>
              </a:schemeClr>
            </a:gs>
            <a:gs pos="35000">
              <a:schemeClr val="accent3">
                <a:hueOff val="137"/>
                <a:satOff val="-50262"/>
                <a:lumOff val="-11766"/>
                <a:alphaOff val="0"/>
                <a:tint val="37000"/>
                <a:satMod val="300000"/>
              </a:schemeClr>
            </a:gs>
            <a:gs pos="100000">
              <a:schemeClr val="accent3">
                <a:hueOff val="137"/>
                <a:satOff val="-50262"/>
                <a:lumOff val="-1176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s-MX" sz="1700" kern="1200"/>
            <a:t>Se centra en el código mismo de la lengua. Es el código el factor predominante.</a:t>
          </a:r>
          <a:endParaRPr lang="es-MX" sz="1700" kern="1200" dirty="0"/>
        </a:p>
      </dsp:txBody>
      <dsp:txXfrm>
        <a:off x="2499909" y="4342206"/>
        <a:ext cx="5312308" cy="6593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B5292-37F1-45E9-8958-B72D7B043035}">
      <dsp:nvSpPr>
        <dsp:cNvPr id="0" name=""/>
        <dsp:cNvSpPr/>
      </dsp:nvSpPr>
      <dsp:spPr>
        <a:xfrm>
          <a:off x="2232" y="512292"/>
          <a:ext cx="5373669" cy="783451"/>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s-MX" sz="4000" kern="1200" dirty="0"/>
            <a:t>Estrategias de lectura</a:t>
          </a:r>
        </a:p>
      </dsp:txBody>
      <dsp:txXfrm>
        <a:off x="25178" y="535238"/>
        <a:ext cx="5327777" cy="737559"/>
      </dsp:txXfrm>
    </dsp:sp>
    <dsp:sp modelId="{3FE8094F-D8EF-4786-B1CE-831A29EB215B}">
      <dsp:nvSpPr>
        <dsp:cNvPr id="0" name=""/>
        <dsp:cNvSpPr/>
      </dsp:nvSpPr>
      <dsp:spPr>
        <a:xfrm>
          <a:off x="539599" y="1295743"/>
          <a:ext cx="537366" cy="1353578"/>
        </a:xfrm>
        <a:custGeom>
          <a:avLst/>
          <a:gdLst/>
          <a:ahLst/>
          <a:cxnLst/>
          <a:rect l="0" t="0" r="0" b="0"/>
          <a:pathLst>
            <a:path>
              <a:moveTo>
                <a:pt x="0" y="0"/>
              </a:moveTo>
              <a:lnTo>
                <a:pt x="0" y="1353578"/>
              </a:lnTo>
              <a:lnTo>
                <a:pt x="537366" y="135357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1B2EFF-868F-425F-B90E-E5764D8B15B0}">
      <dsp:nvSpPr>
        <dsp:cNvPr id="0" name=""/>
        <dsp:cNvSpPr/>
      </dsp:nvSpPr>
      <dsp:spPr>
        <a:xfrm>
          <a:off x="1076966" y="1746936"/>
          <a:ext cx="5185496" cy="1804770"/>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MX" sz="1900" kern="1200" dirty="0"/>
            <a:t>Las estrategias de lectura son procedimientos de orden elevado que implican lo cognitivo y lo meta-cognitivo, en la enseñanza no pueden ser tratadas  como técnicas precisas, recetas infalibles o habilidades específicas.</a:t>
          </a:r>
        </a:p>
      </dsp:txBody>
      <dsp:txXfrm>
        <a:off x="1129826" y="1799796"/>
        <a:ext cx="5079776" cy="16990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D02F5-BD22-474D-9DAD-0C857F2D05A2}">
      <dsp:nvSpPr>
        <dsp:cNvPr id="0" name=""/>
        <dsp:cNvSpPr/>
      </dsp:nvSpPr>
      <dsp:spPr>
        <a:xfrm>
          <a:off x="275070" y="0"/>
          <a:ext cx="1727908" cy="1727903"/>
        </a:xfrm>
        <a:prstGeom prst="ellipse">
          <a:avLst/>
        </a:prstGeom>
        <a:solidFill>
          <a:schemeClr val="accent2">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a:t>Lectura ágil</a:t>
          </a:r>
          <a:endParaRPr lang="es-MX" sz="1500" kern="1200" dirty="0"/>
        </a:p>
      </dsp:txBody>
      <dsp:txXfrm>
        <a:off x="528116" y="253046"/>
        <a:ext cx="1221816" cy="1221811"/>
      </dsp:txXfrm>
    </dsp:sp>
    <dsp:sp modelId="{38537025-3897-46E7-B3E4-D911DE13837F}">
      <dsp:nvSpPr>
        <dsp:cNvPr id="0" name=""/>
        <dsp:cNvSpPr/>
      </dsp:nvSpPr>
      <dsp:spPr>
        <a:xfrm>
          <a:off x="1163587" y="1152416"/>
          <a:ext cx="1727908" cy="1727903"/>
        </a:xfrm>
        <a:prstGeom prst="ellipse">
          <a:avLst/>
        </a:prstGeom>
        <a:solidFill>
          <a:schemeClr val="accent3">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Por enunciados o bloques de enunciados.</a:t>
          </a:r>
        </a:p>
      </dsp:txBody>
      <dsp:txXfrm>
        <a:off x="1416633" y="1405462"/>
        <a:ext cx="1221816" cy="1221811"/>
      </dsp:txXfrm>
    </dsp:sp>
    <dsp:sp modelId="{44714126-4587-48C2-A56D-ED2C19FE3B74}">
      <dsp:nvSpPr>
        <dsp:cNvPr id="0" name=""/>
        <dsp:cNvSpPr/>
      </dsp:nvSpPr>
      <dsp:spPr>
        <a:xfrm>
          <a:off x="2052633" y="0"/>
          <a:ext cx="1727908" cy="1727903"/>
        </a:xfrm>
        <a:prstGeom prst="ellipse">
          <a:avLst/>
        </a:prstGeom>
        <a:solidFill>
          <a:schemeClr val="accent4">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Por encima de las palabras</a:t>
          </a:r>
        </a:p>
      </dsp:txBody>
      <dsp:txXfrm>
        <a:off x="2305679" y="253046"/>
        <a:ext cx="1221816" cy="1221811"/>
      </dsp:txXfrm>
    </dsp:sp>
    <dsp:sp modelId="{B22A1CDF-B016-43D2-92A6-99FC9CD6A41B}">
      <dsp:nvSpPr>
        <dsp:cNvPr id="0" name=""/>
        <dsp:cNvSpPr/>
      </dsp:nvSpPr>
      <dsp:spPr>
        <a:xfrm>
          <a:off x="2941151" y="1152416"/>
          <a:ext cx="1727908" cy="1727903"/>
        </a:xfrm>
        <a:prstGeom prst="ellipse">
          <a:avLst/>
        </a:prstGeom>
        <a:solidFill>
          <a:schemeClr val="accent5">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En </a:t>
          </a:r>
          <a:r>
            <a:rPr lang="es-MX" sz="1500" kern="1200" dirty="0" err="1"/>
            <a:t>zig</a:t>
          </a:r>
          <a:r>
            <a:rPr lang="es-MX" sz="1500" kern="1200" dirty="0"/>
            <a:t> </a:t>
          </a:r>
          <a:r>
            <a:rPr lang="es-MX" sz="1500" kern="1200" dirty="0" err="1"/>
            <a:t>zag</a:t>
          </a:r>
          <a:endParaRPr lang="es-MX" sz="1500" kern="1200" dirty="0"/>
        </a:p>
      </dsp:txBody>
      <dsp:txXfrm>
        <a:off x="3194197" y="1405462"/>
        <a:ext cx="1221816" cy="1221811"/>
      </dsp:txXfrm>
    </dsp:sp>
    <dsp:sp modelId="{583A3724-2A7A-40C5-AF63-7CE8F395A69C}">
      <dsp:nvSpPr>
        <dsp:cNvPr id="0" name=""/>
        <dsp:cNvSpPr/>
      </dsp:nvSpPr>
      <dsp:spPr>
        <a:xfrm>
          <a:off x="3829668" y="0"/>
          <a:ext cx="1727908" cy="1727903"/>
        </a:xfrm>
        <a:prstGeom prst="ellipse">
          <a:avLst/>
        </a:prstGeom>
        <a:solidFill>
          <a:schemeClr val="accent6">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Al centro del texto</a:t>
          </a:r>
        </a:p>
      </dsp:txBody>
      <dsp:txXfrm>
        <a:off x="4082714" y="253046"/>
        <a:ext cx="1221816" cy="12218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48C77-7B61-47A1-B67D-680B4D022063}">
      <dsp:nvSpPr>
        <dsp:cNvPr id="0" name=""/>
        <dsp:cNvSpPr/>
      </dsp:nvSpPr>
      <dsp:spPr>
        <a:xfrm>
          <a:off x="1584174" y="91"/>
          <a:ext cx="1789476" cy="1789476"/>
        </a:xfrm>
        <a:prstGeom prst="ellipse">
          <a:avLst/>
        </a:prstGeom>
        <a:solidFill>
          <a:schemeClr val="accent5">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481" tIns="13970" rIns="98481" bIns="13970" numCol="1" spcCol="1270" anchor="ctr" anchorCtr="0">
          <a:noAutofit/>
        </a:bodyPr>
        <a:lstStyle/>
        <a:p>
          <a:pPr marL="0" lvl="0" indent="0" algn="ctr" defTabSz="488950">
            <a:lnSpc>
              <a:spcPct val="90000"/>
            </a:lnSpc>
            <a:spcBef>
              <a:spcPct val="0"/>
            </a:spcBef>
            <a:spcAft>
              <a:spcPct val="35000"/>
            </a:spcAft>
            <a:buNone/>
          </a:pPr>
          <a:r>
            <a:rPr lang="es-MX" sz="1100" kern="1200" dirty="0"/>
            <a:t>De palabras clave en la introducción, en las conclusiones y a través del texto</a:t>
          </a:r>
        </a:p>
      </dsp:txBody>
      <dsp:txXfrm>
        <a:off x="1846237" y="262154"/>
        <a:ext cx="1265350" cy="1265350"/>
      </dsp:txXfrm>
    </dsp:sp>
    <dsp:sp modelId="{63D49460-0CD6-4C4E-AC2A-25197402BE7C}">
      <dsp:nvSpPr>
        <dsp:cNvPr id="0" name=""/>
        <dsp:cNvSpPr/>
      </dsp:nvSpPr>
      <dsp:spPr>
        <a:xfrm>
          <a:off x="3467108" y="91"/>
          <a:ext cx="1789476" cy="1789476"/>
        </a:xfrm>
        <a:prstGeom prst="ellipse">
          <a:avLst/>
        </a:prstGeom>
        <a:solidFill>
          <a:schemeClr val="accent5">
            <a:alpha val="50000"/>
            <a:hueOff val="3517239"/>
            <a:satOff val="-28349"/>
            <a:lumOff val="804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481" tIns="13970" rIns="98481" bIns="13970" numCol="1" spcCol="1270" anchor="ctr" anchorCtr="0">
          <a:noAutofit/>
        </a:bodyPr>
        <a:lstStyle/>
        <a:p>
          <a:pPr marL="0" lvl="0" indent="0" algn="ctr" defTabSz="488950">
            <a:lnSpc>
              <a:spcPct val="90000"/>
            </a:lnSpc>
            <a:spcBef>
              <a:spcPct val="0"/>
            </a:spcBef>
            <a:spcAft>
              <a:spcPct val="35000"/>
            </a:spcAft>
            <a:buNone/>
          </a:pPr>
          <a:r>
            <a:rPr lang="es-MX" sz="1100" kern="1200" dirty="0"/>
            <a:t>De principio y final de párrafo</a:t>
          </a:r>
        </a:p>
      </dsp:txBody>
      <dsp:txXfrm>
        <a:off x="3729171" y="262154"/>
        <a:ext cx="1265350" cy="1265350"/>
      </dsp:txXfrm>
    </dsp:sp>
    <dsp:sp modelId="{620EFBA6-F0E4-422F-ADAD-058F5F694BC8}">
      <dsp:nvSpPr>
        <dsp:cNvPr id="0" name=""/>
        <dsp:cNvSpPr/>
      </dsp:nvSpPr>
      <dsp:spPr>
        <a:xfrm>
          <a:off x="5267310" y="91"/>
          <a:ext cx="1789476" cy="1789476"/>
        </a:xfrm>
        <a:prstGeom prst="ellipse">
          <a:avLst/>
        </a:prstGeom>
        <a:solidFill>
          <a:schemeClr val="accent5">
            <a:alpha val="50000"/>
            <a:hueOff val="7034478"/>
            <a:satOff val="-56698"/>
            <a:lumOff val="1607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481" tIns="13970" rIns="98481" bIns="13970" numCol="1" spcCol="1270" anchor="ctr" anchorCtr="0">
          <a:noAutofit/>
        </a:bodyPr>
        <a:lstStyle/>
        <a:p>
          <a:pPr marL="0" lvl="0" indent="0" algn="ctr" defTabSz="488950">
            <a:lnSpc>
              <a:spcPct val="90000"/>
            </a:lnSpc>
            <a:spcBef>
              <a:spcPct val="0"/>
            </a:spcBef>
            <a:spcAft>
              <a:spcPct val="35000"/>
            </a:spcAft>
            <a:buNone/>
          </a:pPr>
          <a:r>
            <a:rPr lang="es-MX" sz="1100" kern="1200" dirty="0"/>
            <a:t>De exploración</a:t>
          </a:r>
        </a:p>
      </dsp:txBody>
      <dsp:txXfrm>
        <a:off x="5529373" y="262154"/>
        <a:ext cx="1265350" cy="12653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48B16-D30B-43E7-B3A2-4280808A9043}">
      <dsp:nvSpPr>
        <dsp:cNvPr id="0" name=""/>
        <dsp:cNvSpPr/>
      </dsp:nvSpPr>
      <dsp:spPr>
        <a:xfrm>
          <a:off x="2809894" y="658"/>
          <a:ext cx="1725027" cy="1121267"/>
        </a:xfrm>
        <a:prstGeom prst="round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MX" sz="1600" b="1" kern="1200" dirty="0"/>
            <a:t>De la descripción</a:t>
          </a:r>
        </a:p>
        <a:p>
          <a:pPr marL="114300" lvl="1" indent="-114300" algn="ctr" defTabSz="533400">
            <a:lnSpc>
              <a:spcPct val="90000"/>
            </a:lnSpc>
            <a:spcBef>
              <a:spcPct val="0"/>
            </a:spcBef>
            <a:spcAft>
              <a:spcPct val="15000"/>
            </a:spcAft>
            <a:buChar char="•"/>
          </a:pPr>
          <a:endParaRPr lang="es-MX" sz="1200" b="1" kern="1200" dirty="0"/>
        </a:p>
      </dsp:txBody>
      <dsp:txXfrm>
        <a:off x="2864630" y="55394"/>
        <a:ext cx="1615555" cy="1011795"/>
      </dsp:txXfrm>
    </dsp:sp>
    <dsp:sp modelId="{C9B4EEB7-BFED-415E-AC42-B7AB8F6B97BD}">
      <dsp:nvSpPr>
        <dsp:cNvPr id="0" name=""/>
        <dsp:cNvSpPr/>
      </dsp:nvSpPr>
      <dsp:spPr>
        <a:xfrm>
          <a:off x="1821432" y="561292"/>
          <a:ext cx="3701951" cy="3701951"/>
        </a:xfrm>
        <a:custGeom>
          <a:avLst/>
          <a:gdLst/>
          <a:ahLst/>
          <a:cxnLst/>
          <a:rect l="0" t="0" r="0" b="0"/>
          <a:pathLst>
            <a:path>
              <a:moveTo>
                <a:pt x="2725892" y="219831"/>
              </a:moveTo>
              <a:arcTo wR="1850975" hR="1850975" stAng="17892499" swAng="262355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60686F-F79E-4ED0-8B70-7D1356139B09}">
      <dsp:nvSpPr>
        <dsp:cNvPr id="0" name=""/>
        <dsp:cNvSpPr/>
      </dsp:nvSpPr>
      <dsp:spPr>
        <a:xfrm>
          <a:off x="4660870" y="1851634"/>
          <a:ext cx="1725027" cy="1121267"/>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MX" sz="1600" b="1" kern="1200" dirty="0"/>
            <a:t>Argumentación</a:t>
          </a:r>
        </a:p>
        <a:p>
          <a:pPr marL="114300" lvl="1" indent="-114300" algn="ctr" defTabSz="533400">
            <a:lnSpc>
              <a:spcPct val="90000"/>
            </a:lnSpc>
            <a:spcBef>
              <a:spcPct val="0"/>
            </a:spcBef>
            <a:spcAft>
              <a:spcPct val="15000"/>
            </a:spcAft>
            <a:buChar char="•"/>
          </a:pPr>
          <a:endParaRPr lang="es-MX" sz="1200" b="1" kern="1200" dirty="0"/>
        </a:p>
      </dsp:txBody>
      <dsp:txXfrm>
        <a:off x="4715606" y="1906370"/>
        <a:ext cx="1615555" cy="1011795"/>
      </dsp:txXfrm>
    </dsp:sp>
    <dsp:sp modelId="{BA12A04B-63A1-4520-964D-084FA15EC8ED}">
      <dsp:nvSpPr>
        <dsp:cNvPr id="0" name=""/>
        <dsp:cNvSpPr/>
      </dsp:nvSpPr>
      <dsp:spPr>
        <a:xfrm>
          <a:off x="1821432" y="561292"/>
          <a:ext cx="3701951" cy="3701951"/>
        </a:xfrm>
        <a:custGeom>
          <a:avLst/>
          <a:gdLst/>
          <a:ahLst/>
          <a:cxnLst/>
          <a:rect l="0" t="0" r="0" b="0"/>
          <a:pathLst>
            <a:path>
              <a:moveTo>
                <a:pt x="3610700" y="2424979"/>
              </a:moveTo>
              <a:arcTo wR="1850975" hR="1850975" stAng="1083947" swAng="262355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377076-2467-42C8-8000-DD2CEC8F1143}">
      <dsp:nvSpPr>
        <dsp:cNvPr id="0" name=""/>
        <dsp:cNvSpPr/>
      </dsp:nvSpPr>
      <dsp:spPr>
        <a:xfrm>
          <a:off x="2809894" y="3702609"/>
          <a:ext cx="1725027" cy="1121267"/>
        </a:xfrm>
        <a:prstGeom prst="round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MX" sz="1600" b="1" kern="1200" dirty="0"/>
            <a:t>Narración</a:t>
          </a:r>
        </a:p>
        <a:p>
          <a:pPr marL="114300" lvl="1" indent="-114300" algn="ctr" defTabSz="533400">
            <a:lnSpc>
              <a:spcPct val="90000"/>
            </a:lnSpc>
            <a:spcBef>
              <a:spcPct val="0"/>
            </a:spcBef>
            <a:spcAft>
              <a:spcPct val="15000"/>
            </a:spcAft>
            <a:buChar char="•"/>
          </a:pPr>
          <a:endParaRPr lang="es-MX" sz="1200" b="1" kern="1200" dirty="0"/>
        </a:p>
      </dsp:txBody>
      <dsp:txXfrm>
        <a:off x="2864630" y="3757345"/>
        <a:ext cx="1615555" cy="1011795"/>
      </dsp:txXfrm>
    </dsp:sp>
    <dsp:sp modelId="{3CE24413-95CD-4809-8288-6271781D14BF}">
      <dsp:nvSpPr>
        <dsp:cNvPr id="0" name=""/>
        <dsp:cNvSpPr/>
      </dsp:nvSpPr>
      <dsp:spPr>
        <a:xfrm>
          <a:off x="1821432" y="561292"/>
          <a:ext cx="3701951" cy="3701951"/>
        </a:xfrm>
        <a:custGeom>
          <a:avLst/>
          <a:gdLst/>
          <a:ahLst/>
          <a:cxnLst/>
          <a:rect l="0" t="0" r="0" b="0"/>
          <a:pathLst>
            <a:path>
              <a:moveTo>
                <a:pt x="976059" y="3482120"/>
              </a:moveTo>
              <a:arcTo wR="1850975" hR="1850975" stAng="7092499" swAng="2623554"/>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1F230E-4215-49F0-9D97-CAECF8C8EFC6}">
      <dsp:nvSpPr>
        <dsp:cNvPr id="0" name=""/>
        <dsp:cNvSpPr/>
      </dsp:nvSpPr>
      <dsp:spPr>
        <a:xfrm>
          <a:off x="958918" y="1851634"/>
          <a:ext cx="1725027" cy="1121267"/>
        </a:xfrm>
        <a:prstGeom prst="roundRect">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s-MX" sz="1600" b="1" kern="1200" dirty="0"/>
            <a:t>Estructuras menores</a:t>
          </a:r>
        </a:p>
        <a:p>
          <a:pPr marL="114300" lvl="1" indent="-114300" algn="ctr" defTabSz="533400">
            <a:lnSpc>
              <a:spcPct val="90000"/>
            </a:lnSpc>
            <a:spcBef>
              <a:spcPct val="0"/>
            </a:spcBef>
            <a:spcAft>
              <a:spcPct val="15000"/>
            </a:spcAft>
            <a:buChar char="•"/>
          </a:pPr>
          <a:endParaRPr lang="es-MX" sz="1200" b="1" kern="1200" dirty="0"/>
        </a:p>
      </dsp:txBody>
      <dsp:txXfrm>
        <a:off x="1013654" y="1906370"/>
        <a:ext cx="1615555" cy="1011795"/>
      </dsp:txXfrm>
    </dsp:sp>
    <dsp:sp modelId="{09474BED-0CE6-471D-B7F0-ED02FF1E578D}">
      <dsp:nvSpPr>
        <dsp:cNvPr id="0" name=""/>
        <dsp:cNvSpPr/>
      </dsp:nvSpPr>
      <dsp:spPr>
        <a:xfrm>
          <a:off x="1821432" y="561292"/>
          <a:ext cx="3701951" cy="3701951"/>
        </a:xfrm>
        <a:custGeom>
          <a:avLst/>
          <a:gdLst/>
          <a:ahLst/>
          <a:cxnLst/>
          <a:rect l="0" t="0" r="0" b="0"/>
          <a:pathLst>
            <a:path>
              <a:moveTo>
                <a:pt x="91251" y="1276971"/>
              </a:moveTo>
              <a:arcTo wR="1850975" hR="1850975" stAng="11883947" swAng="2623554"/>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3770E-0976-48DF-A16B-39FDD7AE4E47}">
      <dsp:nvSpPr>
        <dsp:cNvPr id="0" name=""/>
        <dsp:cNvSpPr/>
      </dsp:nvSpPr>
      <dsp:spPr>
        <a:xfrm>
          <a:off x="0" y="6569"/>
          <a:ext cx="5842991" cy="921600"/>
        </a:xfrm>
        <a:prstGeom prst="rect">
          <a:avLst/>
        </a:prstGeom>
        <a:solidFill>
          <a:schemeClr val="lt1">
            <a:hueOff val="0"/>
            <a:satOff val="0"/>
            <a:lumOff val="0"/>
            <a:alphaOff val="0"/>
          </a:schemeClr>
        </a:solidFill>
        <a:ln w="285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s-MX" sz="3200" kern="1200" dirty="0"/>
            <a:t>Párrafo</a:t>
          </a:r>
        </a:p>
      </dsp:txBody>
      <dsp:txXfrm>
        <a:off x="0" y="6569"/>
        <a:ext cx="5842991" cy="921600"/>
      </dsp:txXfrm>
    </dsp:sp>
    <dsp:sp modelId="{92FE5378-7662-4FA6-B74E-2BD9179D2C7A}">
      <dsp:nvSpPr>
        <dsp:cNvPr id="0" name=""/>
        <dsp:cNvSpPr/>
      </dsp:nvSpPr>
      <dsp:spPr>
        <a:xfrm>
          <a:off x="0" y="928169"/>
          <a:ext cx="5842991" cy="2986560"/>
        </a:xfrm>
        <a:prstGeom prst="rect">
          <a:avLst/>
        </a:prstGeom>
        <a:solidFill>
          <a:schemeClr val="lt1">
            <a:alpha val="90000"/>
            <a:tint val="40000"/>
            <a:hueOff val="0"/>
            <a:satOff val="0"/>
            <a:lumOff val="0"/>
            <a:alphaOff val="0"/>
          </a:schemeClr>
        </a:solidFill>
        <a:ln w="28575"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s-MX" sz="3200" kern="1200" dirty="0"/>
            <a:t>Conjunto de palabras que expresan una idea o un argumento.</a:t>
          </a:r>
        </a:p>
        <a:p>
          <a:pPr marL="285750" lvl="1" indent="-285750" algn="l" defTabSz="1422400">
            <a:lnSpc>
              <a:spcPct val="90000"/>
            </a:lnSpc>
            <a:spcBef>
              <a:spcPct val="0"/>
            </a:spcBef>
            <a:spcAft>
              <a:spcPct val="15000"/>
            </a:spcAft>
            <a:buChar char="•"/>
          </a:pPr>
          <a:r>
            <a:rPr lang="es-MX" sz="3200" kern="1200" dirty="0"/>
            <a:t>Es la unidad mínima de un texto.</a:t>
          </a:r>
        </a:p>
      </dsp:txBody>
      <dsp:txXfrm>
        <a:off x="0" y="928169"/>
        <a:ext cx="5842991" cy="29865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2BB6C-398A-4119-8AB0-7798CFD6D16A}">
      <dsp:nvSpPr>
        <dsp:cNvPr id="0" name=""/>
        <dsp:cNvSpPr/>
      </dsp:nvSpPr>
      <dsp:spPr>
        <a:xfrm>
          <a:off x="0" y="0"/>
          <a:ext cx="6491064" cy="894278"/>
        </a:xfrm>
        <a:prstGeom prst="rect">
          <a:avLst/>
        </a:prstGeom>
        <a:solidFill>
          <a:schemeClr val="accent5">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MX" sz="3800" kern="1200" dirty="0"/>
            <a:t>Oración Simple</a:t>
          </a:r>
        </a:p>
      </dsp:txBody>
      <dsp:txXfrm>
        <a:off x="0" y="0"/>
        <a:ext cx="6491064" cy="894278"/>
      </dsp:txXfrm>
    </dsp:sp>
    <dsp:sp modelId="{9238ED46-A62A-4558-A460-7BC5FCF62DC7}">
      <dsp:nvSpPr>
        <dsp:cNvPr id="0" name=""/>
        <dsp:cNvSpPr/>
      </dsp:nvSpPr>
      <dsp:spPr>
        <a:xfrm>
          <a:off x="0" y="894278"/>
          <a:ext cx="3245532" cy="187798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MX" sz="1900" kern="1200" dirty="0"/>
            <a:t>Sujeto</a:t>
          </a:r>
        </a:p>
        <a:p>
          <a:pPr marL="114300" lvl="1" indent="-114300" algn="l" defTabSz="666750">
            <a:lnSpc>
              <a:spcPct val="90000"/>
            </a:lnSpc>
            <a:spcBef>
              <a:spcPct val="0"/>
            </a:spcBef>
            <a:spcAft>
              <a:spcPct val="15000"/>
            </a:spcAft>
            <a:buChar char="•"/>
          </a:pPr>
          <a:r>
            <a:rPr lang="es-MX" sz="1500" kern="1200" dirty="0"/>
            <a:t>Es la cosa, suceso o persona de quien se habla.</a:t>
          </a:r>
        </a:p>
      </dsp:txBody>
      <dsp:txXfrm>
        <a:off x="0" y="894278"/>
        <a:ext cx="3245532" cy="1877984"/>
      </dsp:txXfrm>
    </dsp:sp>
    <dsp:sp modelId="{0FB24E0B-01F3-4A01-B7FB-A3A6625F0E16}">
      <dsp:nvSpPr>
        <dsp:cNvPr id="0" name=""/>
        <dsp:cNvSpPr/>
      </dsp:nvSpPr>
      <dsp:spPr>
        <a:xfrm>
          <a:off x="3245532" y="894278"/>
          <a:ext cx="3245532" cy="1877984"/>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1377950">
            <a:lnSpc>
              <a:spcPct val="90000"/>
            </a:lnSpc>
            <a:spcBef>
              <a:spcPct val="0"/>
            </a:spcBef>
            <a:spcAft>
              <a:spcPct val="35000"/>
            </a:spcAft>
            <a:buNone/>
          </a:pPr>
          <a:r>
            <a:rPr lang="es-MX" sz="1900" kern="1200" dirty="0"/>
            <a:t>Predicado</a:t>
          </a:r>
        </a:p>
        <a:p>
          <a:pPr marL="0" marR="0" lvl="1" indent="0" algn="l" defTabSz="914400" eaLnBrk="1" fontAlgn="auto" latinLnBrk="0" hangingPunct="1">
            <a:lnSpc>
              <a:spcPct val="100000"/>
            </a:lnSpc>
            <a:spcBef>
              <a:spcPct val="0"/>
            </a:spcBef>
            <a:spcAft>
              <a:spcPts val="0"/>
            </a:spcAft>
            <a:buClrTx/>
            <a:buSzTx/>
            <a:buFontTx/>
            <a:buNone/>
            <a:tabLst/>
            <a:defRPr/>
          </a:pPr>
          <a:r>
            <a:rPr lang="es-MX" sz="1500" kern="1200" dirty="0"/>
            <a:t>Es lo que se dice del sujeto.</a:t>
          </a:r>
        </a:p>
        <a:p>
          <a:pPr marL="0" marR="0" lvl="1" indent="0" algn="l" defTabSz="914400" eaLnBrk="1" fontAlgn="auto" latinLnBrk="0" hangingPunct="1">
            <a:lnSpc>
              <a:spcPct val="100000"/>
            </a:lnSpc>
            <a:spcBef>
              <a:spcPct val="0"/>
            </a:spcBef>
            <a:spcAft>
              <a:spcPts val="0"/>
            </a:spcAft>
            <a:buClrTx/>
            <a:buSzTx/>
            <a:buFontTx/>
            <a:buNone/>
            <a:tabLst/>
            <a:defRPr/>
          </a:pPr>
          <a:r>
            <a:rPr lang="es-MX" sz="1500" kern="1200" dirty="0"/>
            <a:t>El verbo es la palabra que expresa la acción, existencia, consecución, condición o estado del sujeto.</a:t>
          </a:r>
        </a:p>
      </dsp:txBody>
      <dsp:txXfrm>
        <a:off x="3245532" y="894278"/>
        <a:ext cx="3245532" cy="1877984"/>
      </dsp:txXfrm>
    </dsp:sp>
    <dsp:sp modelId="{4C539E9B-DAA8-4C03-9C57-D2764C1F5079}">
      <dsp:nvSpPr>
        <dsp:cNvPr id="0" name=""/>
        <dsp:cNvSpPr/>
      </dsp:nvSpPr>
      <dsp:spPr>
        <a:xfrm>
          <a:off x="0" y="2772263"/>
          <a:ext cx="6491064" cy="208664"/>
        </a:xfrm>
        <a:prstGeom prst="rect">
          <a:avLst/>
        </a:prstGeom>
        <a:solidFill>
          <a:schemeClr val="accent5">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E0D94-143F-4F3D-A7D4-18FFF9C9CF6A}">
      <dsp:nvSpPr>
        <dsp:cNvPr id="0" name=""/>
        <dsp:cNvSpPr/>
      </dsp:nvSpPr>
      <dsp:spPr>
        <a:xfrm>
          <a:off x="0" y="69070"/>
          <a:ext cx="6831345" cy="882809"/>
        </a:xfrm>
        <a:prstGeom prst="rect">
          <a:avLst/>
        </a:prstGeom>
        <a:solidFill>
          <a:srgbClr val="FFC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MX" sz="3800" kern="1200" dirty="0">
              <a:solidFill>
                <a:schemeClr val="tx1"/>
              </a:solidFill>
            </a:rPr>
            <a:t>Los animales son seres vivos.</a:t>
          </a:r>
        </a:p>
      </dsp:txBody>
      <dsp:txXfrm>
        <a:off x="0" y="69070"/>
        <a:ext cx="6831345" cy="88280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7AFEF-690A-43AD-984C-58E34A8367E0}">
      <dsp:nvSpPr>
        <dsp:cNvPr id="0" name=""/>
        <dsp:cNvSpPr/>
      </dsp:nvSpPr>
      <dsp:spPr>
        <a:xfrm>
          <a:off x="6" y="42096"/>
          <a:ext cx="8147234" cy="1355966"/>
        </a:xfrm>
        <a:prstGeom prst="rect">
          <a:avLst/>
        </a:prstGeom>
        <a:solidFill>
          <a:srgbClr val="00B0F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solidFill>
                <a:schemeClr val="tx1"/>
              </a:solidFill>
            </a:rPr>
            <a:t>Mi hermano y yo compramos un regalo para su novia, el lunes, en el mercado de artesanías, con un vale de despensa.</a:t>
          </a:r>
        </a:p>
      </dsp:txBody>
      <dsp:txXfrm>
        <a:off x="6" y="42096"/>
        <a:ext cx="8147234" cy="135596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DD7EC-CEA7-4C19-BCBB-F82E11654196}">
      <dsp:nvSpPr>
        <dsp:cNvPr id="0" name=""/>
        <dsp:cNvSpPr/>
      </dsp:nvSpPr>
      <dsp:spPr>
        <a:xfrm>
          <a:off x="692703" y="2589431"/>
          <a:ext cx="1801103" cy="900551"/>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b="1" kern="1200" dirty="0"/>
            <a:t>Oraciones Compuestas</a:t>
          </a:r>
        </a:p>
      </dsp:txBody>
      <dsp:txXfrm>
        <a:off x="719079" y="2615807"/>
        <a:ext cx="1748351" cy="847799"/>
      </dsp:txXfrm>
    </dsp:sp>
    <dsp:sp modelId="{9C299F8F-A78C-45F3-9193-2B9945B54B0A}">
      <dsp:nvSpPr>
        <dsp:cNvPr id="0" name=""/>
        <dsp:cNvSpPr/>
      </dsp:nvSpPr>
      <dsp:spPr>
        <a:xfrm rot="18289469">
          <a:off x="2223239" y="2503982"/>
          <a:ext cx="1261576" cy="35815"/>
        </a:xfrm>
        <a:custGeom>
          <a:avLst/>
          <a:gdLst/>
          <a:ahLst/>
          <a:cxnLst/>
          <a:rect l="0" t="0" r="0" b="0"/>
          <a:pathLst>
            <a:path>
              <a:moveTo>
                <a:pt x="0" y="17907"/>
              </a:moveTo>
              <a:lnTo>
                <a:pt x="1261576" y="17907"/>
              </a:lnTo>
            </a:path>
          </a:pathLst>
        </a:custGeom>
        <a:noFill/>
        <a:ln w="285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b="1" kern="1200">
            <a:solidFill>
              <a:schemeClr val="tx1"/>
            </a:solidFill>
          </a:endParaRPr>
        </a:p>
      </dsp:txBody>
      <dsp:txXfrm>
        <a:off x="2822488" y="2490350"/>
        <a:ext cx="63078" cy="63078"/>
      </dsp:txXfrm>
    </dsp:sp>
    <dsp:sp modelId="{EF2692C8-805F-447C-AC8B-E78FBC30ED1C}">
      <dsp:nvSpPr>
        <dsp:cNvPr id="0" name=""/>
        <dsp:cNvSpPr/>
      </dsp:nvSpPr>
      <dsp:spPr>
        <a:xfrm>
          <a:off x="3214248" y="1553797"/>
          <a:ext cx="1801103" cy="900551"/>
        </a:xfrm>
        <a:prstGeom prst="roundRect">
          <a:avLst>
            <a:gd name="adj" fmla="val 10000"/>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b="1" kern="1200" dirty="0"/>
            <a:t>Coordinación.</a:t>
          </a:r>
        </a:p>
      </dsp:txBody>
      <dsp:txXfrm>
        <a:off x="3240624" y="1580173"/>
        <a:ext cx="1748351" cy="847799"/>
      </dsp:txXfrm>
    </dsp:sp>
    <dsp:sp modelId="{F5559CDA-BDE3-4CE5-A869-43A298C40477}">
      <dsp:nvSpPr>
        <dsp:cNvPr id="0" name=""/>
        <dsp:cNvSpPr/>
      </dsp:nvSpPr>
      <dsp:spPr>
        <a:xfrm rot="17692822">
          <a:off x="4519382" y="1209439"/>
          <a:ext cx="1712380" cy="35815"/>
        </a:xfrm>
        <a:custGeom>
          <a:avLst/>
          <a:gdLst/>
          <a:ahLst/>
          <a:cxnLst/>
          <a:rect l="0" t="0" r="0" b="0"/>
          <a:pathLst>
            <a:path>
              <a:moveTo>
                <a:pt x="0" y="17907"/>
              </a:moveTo>
              <a:lnTo>
                <a:pt x="1712380" y="17907"/>
              </a:lnTo>
            </a:path>
          </a:pathLst>
        </a:cu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b="1" kern="1200">
            <a:solidFill>
              <a:schemeClr val="tx1"/>
            </a:solidFill>
          </a:endParaRPr>
        </a:p>
      </dsp:txBody>
      <dsp:txXfrm>
        <a:off x="5332762" y="1184537"/>
        <a:ext cx="85619" cy="85619"/>
      </dsp:txXfrm>
    </dsp:sp>
    <dsp:sp modelId="{85EC8593-5FC7-4AF9-9383-C5C4BCE54292}">
      <dsp:nvSpPr>
        <dsp:cNvPr id="0" name=""/>
        <dsp:cNvSpPr/>
      </dsp:nvSpPr>
      <dsp:spPr>
        <a:xfrm>
          <a:off x="5735793" y="345"/>
          <a:ext cx="1801103" cy="900551"/>
        </a:xfrm>
        <a:prstGeom prst="roundRect">
          <a:avLst>
            <a:gd name="adj" fmla="val 10000"/>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b="1" kern="1200"/>
            <a:t>Copulativas</a:t>
          </a:r>
          <a:endParaRPr lang="es-MX" sz="1900" b="1" kern="1200" dirty="0"/>
        </a:p>
      </dsp:txBody>
      <dsp:txXfrm>
        <a:off x="5762169" y="26721"/>
        <a:ext cx="1748351" cy="847799"/>
      </dsp:txXfrm>
    </dsp:sp>
    <dsp:sp modelId="{B9AD60F6-2521-4CB9-B187-A45A7C81A6FC}">
      <dsp:nvSpPr>
        <dsp:cNvPr id="0" name=""/>
        <dsp:cNvSpPr/>
      </dsp:nvSpPr>
      <dsp:spPr>
        <a:xfrm rot="19457599">
          <a:off x="4931959" y="1727256"/>
          <a:ext cx="887226" cy="35815"/>
        </a:xfrm>
        <a:custGeom>
          <a:avLst/>
          <a:gdLst/>
          <a:ahLst/>
          <a:cxnLst/>
          <a:rect l="0" t="0" r="0" b="0"/>
          <a:pathLst>
            <a:path>
              <a:moveTo>
                <a:pt x="0" y="17907"/>
              </a:moveTo>
              <a:lnTo>
                <a:pt x="887226" y="17907"/>
              </a:lnTo>
            </a:path>
          </a:pathLst>
        </a:cu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b="1" kern="1200">
            <a:solidFill>
              <a:schemeClr val="tx1"/>
            </a:solidFill>
          </a:endParaRPr>
        </a:p>
      </dsp:txBody>
      <dsp:txXfrm>
        <a:off x="5353391" y="1722983"/>
        <a:ext cx="44361" cy="44361"/>
      </dsp:txXfrm>
    </dsp:sp>
    <dsp:sp modelId="{3D59EC66-BD12-4234-9C1F-4606C873523B}">
      <dsp:nvSpPr>
        <dsp:cNvPr id="0" name=""/>
        <dsp:cNvSpPr/>
      </dsp:nvSpPr>
      <dsp:spPr>
        <a:xfrm>
          <a:off x="5735793" y="1035979"/>
          <a:ext cx="1801103" cy="900551"/>
        </a:xfrm>
        <a:prstGeom prst="roundRect">
          <a:avLst>
            <a:gd name="adj" fmla="val 10000"/>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b="1" kern="1200"/>
            <a:t>Adversativas</a:t>
          </a:r>
          <a:endParaRPr lang="es-MX" sz="1900" b="1" kern="1200" dirty="0"/>
        </a:p>
      </dsp:txBody>
      <dsp:txXfrm>
        <a:off x="5762169" y="1062355"/>
        <a:ext cx="1748351" cy="847799"/>
      </dsp:txXfrm>
    </dsp:sp>
    <dsp:sp modelId="{223B7DD6-5BA0-4B07-88C9-4B8C953B73C7}">
      <dsp:nvSpPr>
        <dsp:cNvPr id="0" name=""/>
        <dsp:cNvSpPr/>
      </dsp:nvSpPr>
      <dsp:spPr>
        <a:xfrm rot="2142401">
          <a:off x="4931959" y="2245073"/>
          <a:ext cx="887226" cy="35815"/>
        </a:xfrm>
        <a:custGeom>
          <a:avLst/>
          <a:gdLst/>
          <a:ahLst/>
          <a:cxnLst/>
          <a:rect l="0" t="0" r="0" b="0"/>
          <a:pathLst>
            <a:path>
              <a:moveTo>
                <a:pt x="0" y="17907"/>
              </a:moveTo>
              <a:lnTo>
                <a:pt x="887226" y="17907"/>
              </a:lnTo>
            </a:path>
          </a:pathLst>
        </a:cu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b="1" kern="1200">
            <a:solidFill>
              <a:schemeClr val="tx1"/>
            </a:solidFill>
          </a:endParaRPr>
        </a:p>
      </dsp:txBody>
      <dsp:txXfrm>
        <a:off x="5353391" y="2240800"/>
        <a:ext cx="44361" cy="44361"/>
      </dsp:txXfrm>
    </dsp:sp>
    <dsp:sp modelId="{34CF7A31-16BF-4332-B796-0211CAE7E77E}">
      <dsp:nvSpPr>
        <dsp:cNvPr id="0" name=""/>
        <dsp:cNvSpPr/>
      </dsp:nvSpPr>
      <dsp:spPr>
        <a:xfrm>
          <a:off x="5735793" y="2071614"/>
          <a:ext cx="1801103" cy="900551"/>
        </a:xfrm>
        <a:prstGeom prst="roundRect">
          <a:avLst>
            <a:gd name="adj" fmla="val 10000"/>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b="1" kern="1200"/>
            <a:t>Disyuntivas</a:t>
          </a:r>
          <a:endParaRPr lang="es-MX" sz="1900" b="1" kern="1200" dirty="0"/>
        </a:p>
      </dsp:txBody>
      <dsp:txXfrm>
        <a:off x="5762169" y="2097990"/>
        <a:ext cx="1748351" cy="847799"/>
      </dsp:txXfrm>
    </dsp:sp>
    <dsp:sp modelId="{13330AE3-F3BC-4C2F-8FCB-FD5907DFDBB2}">
      <dsp:nvSpPr>
        <dsp:cNvPr id="0" name=""/>
        <dsp:cNvSpPr/>
      </dsp:nvSpPr>
      <dsp:spPr>
        <a:xfrm rot="3907178">
          <a:off x="4519382" y="2762891"/>
          <a:ext cx="1712380" cy="35815"/>
        </a:xfrm>
        <a:custGeom>
          <a:avLst/>
          <a:gdLst/>
          <a:ahLst/>
          <a:cxnLst/>
          <a:rect l="0" t="0" r="0" b="0"/>
          <a:pathLst>
            <a:path>
              <a:moveTo>
                <a:pt x="0" y="17907"/>
              </a:moveTo>
              <a:lnTo>
                <a:pt x="1712380" y="17907"/>
              </a:lnTo>
            </a:path>
          </a:pathLst>
        </a:cu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b="1" kern="1200">
            <a:solidFill>
              <a:schemeClr val="tx1"/>
            </a:solidFill>
          </a:endParaRPr>
        </a:p>
      </dsp:txBody>
      <dsp:txXfrm>
        <a:off x="5332762" y="2737989"/>
        <a:ext cx="85619" cy="85619"/>
      </dsp:txXfrm>
    </dsp:sp>
    <dsp:sp modelId="{A8E4FC71-2927-4EB9-902B-666C087F686F}">
      <dsp:nvSpPr>
        <dsp:cNvPr id="0" name=""/>
        <dsp:cNvSpPr/>
      </dsp:nvSpPr>
      <dsp:spPr>
        <a:xfrm>
          <a:off x="5735793" y="3107248"/>
          <a:ext cx="1801103" cy="900551"/>
        </a:xfrm>
        <a:prstGeom prst="roundRect">
          <a:avLst>
            <a:gd name="adj" fmla="val 10000"/>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b="1" kern="1200"/>
            <a:t>Consecutivas</a:t>
          </a:r>
          <a:endParaRPr lang="es-MX" sz="1900" b="1" kern="1200" dirty="0"/>
        </a:p>
      </dsp:txBody>
      <dsp:txXfrm>
        <a:off x="5762169" y="3133624"/>
        <a:ext cx="1748351" cy="847799"/>
      </dsp:txXfrm>
    </dsp:sp>
    <dsp:sp modelId="{B6F0741C-2F9E-4FF6-8D62-F35FD587040D}">
      <dsp:nvSpPr>
        <dsp:cNvPr id="0" name=""/>
        <dsp:cNvSpPr/>
      </dsp:nvSpPr>
      <dsp:spPr>
        <a:xfrm>
          <a:off x="2493806" y="3021799"/>
          <a:ext cx="720441" cy="35815"/>
        </a:xfrm>
        <a:custGeom>
          <a:avLst/>
          <a:gdLst/>
          <a:ahLst/>
          <a:cxnLst/>
          <a:rect l="0" t="0" r="0" b="0"/>
          <a:pathLst>
            <a:path>
              <a:moveTo>
                <a:pt x="0" y="17907"/>
              </a:moveTo>
              <a:lnTo>
                <a:pt x="720441" y="17907"/>
              </a:lnTo>
            </a:path>
          </a:pathLst>
        </a:custGeom>
        <a:noFill/>
        <a:ln w="285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b="1" kern="1200">
            <a:solidFill>
              <a:schemeClr val="tx1"/>
            </a:solidFill>
          </a:endParaRPr>
        </a:p>
      </dsp:txBody>
      <dsp:txXfrm>
        <a:off x="2836016" y="3021696"/>
        <a:ext cx="36022" cy="36022"/>
      </dsp:txXfrm>
    </dsp:sp>
    <dsp:sp modelId="{056B45E3-5123-4FDA-8E63-1518F8E19135}">
      <dsp:nvSpPr>
        <dsp:cNvPr id="0" name=""/>
        <dsp:cNvSpPr/>
      </dsp:nvSpPr>
      <dsp:spPr>
        <a:xfrm>
          <a:off x="3214248" y="2589431"/>
          <a:ext cx="1801103" cy="900551"/>
        </a:xfrm>
        <a:prstGeom prst="roundRect">
          <a:avLst>
            <a:gd name="adj" fmla="val 10000"/>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b="1" kern="1200" dirty="0"/>
            <a:t>Yuxtaposición.</a:t>
          </a:r>
        </a:p>
      </dsp:txBody>
      <dsp:txXfrm>
        <a:off x="3240624" y="2615807"/>
        <a:ext cx="1748351" cy="847799"/>
      </dsp:txXfrm>
    </dsp:sp>
    <dsp:sp modelId="{30390B94-C82D-4BF1-B984-AE4FDC1B2D95}">
      <dsp:nvSpPr>
        <dsp:cNvPr id="0" name=""/>
        <dsp:cNvSpPr/>
      </dsp:nvSpPr>
      <dsp:spPr>
        <a:xfrm rot="3310531">
          <a:off x="2223239" y="3539616"/>
          <a:ext cx="1261576" cy="35815"/>
        </a:xfrm>
        <a:custGeom>
          <a:avLst/>
          <a:gdLst/>
          <a:ahLst/>
          <a:cxnLst/>
          <a:rect l="0" t="0" r="0" b="0"/>
          <a:pathLst>
            <a:path>
              <a:moveTo>
                <a:pt x="0" y="17907"/>
              </a:moveTo>
              <a:lnTo>
                <a:pt x="1261576" y="17907"/>
              </a:lnTo>
            </a:path>
          </a:pathLst>
        </a:custGeom>
        <a:noFill/>
        <a:ln w="285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b="1" kern="1200">
            <a:solidFill>
              <a:schemeClr val="tx1"/>
            </a:solidFill>
          </a:endParaRPr>
        </a:p>
      </dsp:txBody>
      <dsp:txXfrm>
        <a:off x="2822488" y="3525985"/>
        <a:ext cx="63078" cy="63078"/>
      </dsp:txXfrm>
    </dsp:sp>
    <dsp:sp modelId="{862397D1-1E5D-409D-8E94-C9F51557DB86}">
      <dsp:nvSpPr>
        <dsp:cNvPr id="0" name=""/>
        <dsp:cNvSpPr/>
      </dsp:nvSpPr>
      <dsp:spPr>
        <a:xfrm>
          <a:off x="3214248" y="3625065"/>
          <a:ext cx="1801103" cy="900551"/>
        </a:xfrm>
        <a:prstGeom prst="roundRect">
          <a:avLst>
            <a:gd name="adj" fmla="val 10000"/>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b="1" kern="1200" dirty="0"/>
            <a:t>Subordinación.</a:t>
          </a:r>
        </a:p>
      </dsp:txBody>
      <dsp:txXfrm>
        <a:off x="3240624" y="3651441"/>
        <a:ext cx="1748351" cy="847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B3E4C-5E6F-4891-BD6A-32D56711C3C4}">
      <dsp:nvSpPr>
        <dsp:cNvPr id="0" name=""/>
        <dsp:cNvSpPr/>
      </dsp:nvSpPr>
      <dsp:spPr>
        <a:xfrm>
          <a:off x="4038847" y="4660"/>
          <a:ext cx="1081987" cy="809252"/>
        </a:xfrm>
        <a:prstGeom prst="ellipse">
          <a:avLst/>
        </a:prstGeom>
        <a:solidFill>
          <a:srgbClr val="FFFF00"/>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b="1" kern="1200" dirty="0"/>
            <a:t>MENSAJE</a:t>
          </a:r>
        </a:p>
      </dsp:txBody>
      <dsp:txXfrm>
        <a:off x="4197300" y="123172"/>
        <a:ext cx="765081" cy="572228"/>
      </dsp:txXfrm>
    </dsp:sp>
    <dsp:sp modelId="{7F6D31AA-427A-43E7-9779-2CAB72BADE27}">
      <dsp:nvSpPr>
        <dsp:cNvPr id="0" name=""/>
        <dsp:cNvSpPr/>
      </dsp:nvSpPr>
      <dsp:spPr>
        <a:xfrm rot="771429">
          <a:off x="5155476" y="421047"/>
          <a:ext cx="148408" cy="273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5156034" y="470717"/>
        <a:ext cx="103886" cy="163874"/>
      </dsp:txXfrm>
    </dsp:sp>
    <dsp:sp modelId="{53FBCAAC-D21A-439C-8269-CEFF3A060F22}">
      <dsp:nvSpPr>
        <dsp:cNvPr id="0" name=""/>
        <dsp:cNvSpPr/>
      </dsp:nvSpPr>
      <dsp:spPr>
        <a:xfrm>
          <a:off x="5360129" y="275109"/>
          <a:ext cx="809252" cy="809252"/>
        </a:xfrm>
        <a:prstGeom prst="ellipse">
          <a:avLst/>
        </a:prstGeom>
        <a:solidFill>
          <a:schemeClr val="lt1">
            <a:hueOff val="0"/>
            <a:satOff val="0"/>
            <a:lumOff val="0"/>
            <a:alphaOff val="0"/>
          </a:schemeClr>
        </a:solidFill>
        <a:ln w="508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t>Canal</a:t>
          </a:r>
        </a:p>
      </dsp:txBody>
      <dsp:txXfrm>
        <a:off x="5478641" y="393621"/>
        <a:ext cx="572228" cy="572228"/>
      </dsp:txXfrm>
    </dsp:sp>
    <dsp:sp modelId="{F5C1A975-165E-4AD7-81D5-101D38E89666}">
      <dsp:nvSpPr>
        <dsp:cNvPr id="0" name=""/>
        <dsp:cNvSpPr/>
      </dsp:nvSpPr>
      <dsp:spPr>
        <a:xfrm rot="2314286">
          <a:off x="6118380" y="894166"/>
          <a:ext cx="173010" cy="273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6124042" y="932610"/>
        <a:ext cx="121107" cy="163874"/>
      </dsp:txXfrm>
    </dsp:sp>
    <dsp:sp modelId="{207A6F51-BEB0-498E-9423-D567A2300983}">
      <dsp:nvSpPr>
        <dsp:cNvPr id="0" name=""/>
        <dsp:cNvSpPr/>
      </dsp:nvSpPr>
      <dsp:spPr>
        <a:xfrm>
          <a:off x="6146090" y="1032890"/>
          <a:ext cx="1137785" cy="809252"/>
        </a:xfrm>
        <a:prstGeom prst="ellipse">
          <a:avLst/>
        </a:prstGeom>
        <a:solidFill>
          <a:schemeClr val="accent3">
            <a:lumMod val="60000"/>
            <a:lumOff val="4000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t>decodifica-</a:t>
          </a:r>
          <a:r>
            <a:rPr lang="es-MX" sz="1200" b="1" kern="1200" dirty="0" err="1"/>
            <a:t>ción</a:t>
          </a:r>
          <a:endParaRPr lang="es-MX" sz="1200" b="1" kern="1200" dirty="0"/>
        </a:p>
      </dsp:txBody>
      <dsp:txXfrm>
        <a:off x="6312715" y="1151402"/>
        <a:ext cx="804535" cy="572228"/>
      </dsp:txXfrm>
    </dsp:sp>
    <dsp:sp modelId="{CD2C2E63-4FAA-429B-86A1-B7DE779DFAA0}">
      <dsp:nvSpPr>
        <dsp:cNvPr id="0" name=""/>
        <dsp:cNvSpPr/>
      </dsp:nvSpPr>
      <dsp:spPr>
        <a:xfrm rot="3857143">
          <a:off x="6879431" y="1843080"/>
          <a:ext cx="193252" cy="273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6895842" y="1871587"/>
        <a:ext cx="135276" cy="163874"/>
      </dsp:txXfrm>
    </dsp:sp>
    <dsp:sp modelId="{2E456A12-A3F5-4A22-9435-20C8D5AE2803}">
      <dsp:nvSpPr>
        <dsp:cNvPr id="0" name=""/>
        <dsp:cNvSpPr/>
      </dsp:nvSpPr>
      <dsp:spPr>
        <a:xfrm>
          <a:off x="6659997" y="2127916"/>
          <a:ext cx="1164644" cy="809252"/>
        </a:xfrm>
        <a:prstGeom prst="ellipse">
          <a:avLst/>
        </a:prstGeom>
        <a:solidFill>
          <a:schemeClr val="accent4">
            <a:lumMod val="60000"/>
            <a:lumOff val="4000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b="1" kern="1200" dirty="0"/>
            <a:t>RECEPTOR</a:t>
          </a:r>
          <a:endParaRPr lang="es-MX" sz="1400" b="1" kern="1200" dirty="0"/>
        </a:p>
      </dsp:txBody>
      <dsp:txXfrm>
        <a:off x="6830555" y="2246428"/>
        <a:ext cx="823528" cy="572228"/>
      </dsp:txXfrm>
    </dsp:sp>
    <dsp:sp modelId="{E746E1B1-5393-4829-8CBE-C703196FC0B8}">
      <dsp:nvSpPr>
        <dsp:cNvPr id="0" name=""/>
        <dsp:cNvSpPr/>
      </dsp:nvSpPr>
      <dsp:spPr>
        <a:xfrm rot="5400000">
          <a:off x="7134694" y="2997582"/>
          <a:ext cx="215250" cy="273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a:off x="7166982" y="3019919"/>
        <a:ext cx="150675" cy="163874"/>
      </dsp:txXfrm>
    </dsp:sp>
    <dsp:sp modelId="{E991F9B5-BC3B-49A7-A105-DD4E1AF8B516}">
      <dsp:nvSpPr>
        <dsp:cNvPr id="0" name=""/>
        <dsp:cNvSpPr/>
      </dsp:nvSpPr>
      <dsp:spPr>
        <a:xfrm>
          <a:off x="6706400" y="3343302"/>
          <a:ext cx="1071839" cy="809252"/>
        </a:xfrm>
        <a:prstGeom prst="ellipse">
          <a:avLst/>
        </a:prstGeom>
        <a:solidFill>
          <a:schemeClr val="accent4">
            <a:lumMod val="60000"/>
            <a:lumOff val="4000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t>EMISOR</a:t>
          </a:r>
          <a:endParaRPr lang="es-MX" sz="1400" b="1" kern="1200" dirty="0"/>
        </a:p>
      </dsp:txBody>
      <dsp:txXfrm>
        <a:off x="6863367" y="3461814"/>
        <a:ext cx="757905" cy="572228"/>
      </dsp:txXfrm>
    </dsp:sp>
    <dsp:sp modelId="{E08855DB-9347-4C94-9A1B-C628C2CED85B}">
      <dsp:nvSpPr>
        <dsp:cNvPr id="0" name=""/>
        <dsp:cNvSpPr/>
      </dsp:nvSpPr>
      <dsp:spPr>
        <a:xfrm rot="6942857">
          <a:off x="6886931" y="4149961"/>
          <a:ext cx="192030" cy="273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rot="10800000">
        <a:off x="6928233" y="4178633"/>
        <a:ext cx="134421" cy="163874"/>
      </dsp:txXfrm>
    </dsp:sp>
    <dsp:sp modelId="{8593E411-0B17-4CE7-BD47-D6616BD64096}">
      <dsp:nvSpPr>
        <dsp:cNvPr id="0" name=""/>
        <dsp:cNvSpPr/>
      </dsp:nvSpPr>
      <dsp:spPr>
        <a:xfrm>
          <a:off x="6049656" y="4438328"/>
          <a:ext cx="1330654" cy="809252"/>
        </a:xfrm>
        <a:prstGeom prst="ellipse">
          <a:avLst/>
        </a:prstGeom>
        <a:solidFill>
          <a:schemeClr val="accent6">
            <a:lumMod val="40000"/>
            <a:lumOff val="6000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t>codificación</a:t>
          </a:r>
        </a:p>
      </dsp:txBody>
      <dsp:txXfrm>
        <a:off x="6244526" y="4556840"/>
        <a:ext cx="940914" cy="572228"/>
      </dsp:txXfrm>
    </dsp:sp>
    <dsp:sp modelId="{88744067-844E-4001-9694-D00114D255B0}">
      <dsp:nvSpPr>
        <dsp:cNvPr id="0" name=""/>
        <dsp:cNvSpPr/>
      </dsp:nvSpPr>
      <dsp:spPr>
        <a:xfrm rot="8485714">
          <a:off x="6121672" y="5117258"/>
          <a:ext cx="156203" cy="273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rot="10800000">
        <a:off x="6163421" y="5157273"/>
        <a:ext cx="109342" cy="163874"/>
      </dsp:txXfrm>
    </dsp:sp>
    <dsp:sp modelId="{8D32ED17-E059-49BC-AC2E-035D311BE2F2}">
      <dsp:nvSpPr>
        <dsp:cNvPr id="0" name=""/>
        <dsp:cNvSpPr/>
      </dsp:nvSpPr>
      <dsp:spPr>
        <a:xfrm>
          <a:off x="5360129" y="5196109"/>
          <a:ext cx="809252" cy="809252"/>
        </a:xfrm>
        <a:prstGeom prst="ellipse">
          <a:avLst/>
        </a:prstGeom>
        <a:solidFill>
          <a:schemeClr val="lt1">
            <a:hueOff val="0"/>
            <a:satOff val="0"/>
            <a:lumOff val="0"/>
            <a:alphaOff val="0"/>
          </a:schemeClr>
        </a:solidFill>
        <a:ln w="508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t>Canal</a:t>
          </a:r>
        </a:p>
      </dsp:txBody>
      <dsp:txXfrm>
        <a:off x="5478641" y="5314621"/>
        <a:ext cx="572228" cy="572228"/>
      </dsp:txXfrm>
    </dsp:sp>
    <dsp:sp modelId="{09373DD1-39DC-4B2A-84C8-586A04C00654}">
      <dsp:nvSpPr>
        <dsp:cNvPr id="0" name=""/>
        <dsp:cNvSpPr/>
      </dsp:nvSpPr>
      <dsp:spPr>
        <a:xfrm rot="10028571">
          <a:off x="5177649" y="5582387"/>
          <a:ext cx="138365" cy="273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rot="10800000">
        <a:off x="5218638" y="5632393"/>
        <a:ext cx="96856" cy="163874"/>
      </dsp:txXfrm>
    </dsp:sp>
    <dsp:sp modelId="{F679742B-9371-4E0D-80B6-EE9A4BA3BAB1}">
      <dsp:nvSpPr>
        <dsp:cNvPr id="0" name=""/>
        <dsp:cNvSpPr/>
      </dsp:nvSpPr>
      <dsp:spPr>
        <a:xfrm>
          <a:off x="4017625" y="5466558"/>
          <a:ext cx="1124432" cy="809252"/>
        </a:xfrm>
        <a:prstGeom prst="ellipse">
          <a:avLst/>
        </a:prstGeom>
        <a:solidFill>
          <a:srgbClr val="00B0F0"/>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t>MENSAJE</a:t>
          </a:r>
        </a:p>
      </dsp:txBody>
      <dsp:txXfrm>
        <a:off x="4182294" y="5585070"/>
        <a:ext cx="795094" cy="572228"/>
      </dsp:txXfrm>
    </dsp:sp>
    <dsp:sp modelId="{C3BD7AE3-0931-4937-8FB0-D2061700EAC6}">
      <dsp:nvSpPr>
        <dsp:cNvPr id="0" name=""/>
        <dsp:cNvSpPr/>
      </dsp:nvSpPr>
      <dsp:spPr>
        <a:xfrm rot="11571429">
          <a:off x="3851304" y="5584130"/>
          <a:ext cx="138365" cy="273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p>
      </dsp:txBody>
      <dsp:txXfrm rot="10800000">
        <a:off x="3892293" y="5643372"/>
        <a:ext cx="96856" cy="163874"/>
      </dsp:txXfrm>
    </dsp:sp>
    <dsp:sp modelId="{94E8268E-B056-4B72-AAE9-4506BB9F9783}">
      <dsp:nvSpPr>
        <dsp:cNvPr id="0" name=""/>
        <dsp:cNvSpPr/>
      </dsp:nvSpPr>
      <dsp:spPr>
        <a:xfrm>
          <a:off x="2990300" y="5196109"/>
          <a:ext cx="809252" cy="809252"/>
        </a:xfrm>
        <a:prstGeom prst="ellipse">
          <a:avLst/>
        </a:prstGeom>
        <a:solidFill>
          <a:schemeClr val="lt1">
            <a:hueOff val="0"/>
            <a:satOff val="0"/>
            <a:lumOff val="0"/>
            <a:alphaOff val="0"/>
          </a:schemeClr>
        </a:solidFill>
        <a:ln w="508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t>Canal</a:t>
          </a:r>
        </a:p>
      </dsp:txBody>
      <dsp:txXfrm>
        <a:off x="3108812" y="5314621"/>
        <a:ext cx="572228" cy="572228"/>
      </dsp:txXfrm>
    </dsp:sp>
    <dsp:sp modelId="{1189E977-608B-4ABE-AE12-C5F1403DDDB1}">
      <dsp:nvSpPr>
        <dsp:cNvPr id="0" name=""/>
        <dsp:cNvSpPr/>
      </dsp:nvSpPr>
      <dsp:spPr>
        <a:xfrm rot="13114286">
          <a:off x="2875946" y="5116775"/>
          <a:ext cx="166713" cy="273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rot="10800000">
        <a:off x="2920504" y="5186991"/>
        <a:ext cx="116699" cy="163874"/>
      </dsp:txXfrm>
    </dsp:sp>
    <dsp:sp modelId="{6922A03F-F2E0-4C83-A2AD-D308FDC9188D}">
      <dsp:nvSpPr>
        <dsp:cNvPr id="0" name=""/>
        <dsp:cNvSpPr/>
      </dsp:nvSpPr>
      <dsp:spPr>
        <a:xfrm>
          <a:off x="1842757" y="4438328"/>
          <a:ext cx="1203885" cy="809252"/>
        </a:xfrm>
        <a:prstGeom prst="ellipse">
          <a:avLst/>
        </a:prstGeom>
        <a:solidFill>
          <a:schemeClr val="accent3">
            <a:lumMod val="60000"/>
            <a:lumOff val="4000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b="1" kern="1200" dirty="0"/>
            <a:t>decodifica-</a:t>
          </a:r>
          <a:r>
            <a:rPr lang="es-MX" sz="1300" b="1" kern="1200" dirty="0" err="1"/>
            <a:t>ción</a:t>
          </a:r>
          <a:endParaRPr lang="es-MX" sz="1300" b="1" kern="1200" dirty="0"/>
        </a:p>
      </dsp:txBody>
      <dsp:txXfrm>
        <a:off x="2019062" y="4556840"/>
        <a:ext cx="851275" cy="572228"/>
      </dsp:txXfrm>
    </dsp:sp>
    <dsp:sp modelId="{139A7703-997A-4A2F-B495-5F0523AC0122}">
      <dsp:nvSpPr>
        <dsp:cNvPr id="0" name=""/>
        <dsp:cNvSpPr/>
      </dsp:nvSpPr>
      <dsp:spPr>
        <a:xfrm rot="14657143">
          <a:off x="2087629" y="4163640"/>
          <a:ext cx="191388" cy="273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rot="10800000">
        <a:off x="2128793" y="4244129"/>
        <a:ext cx="133972" cy="163874"/>
      </dsp:txXfrm>
    </dsp:sp>
    <dsp:sp modelId="{17FFF594-0913-4618-9C02-BEA9E422DA41}">
      <dsp:nvSpPr>
        <dsp:cNvPr id="0" name=""/>
        <dsp:cNvSpPr/>
      </dsp:nvSpPr>
      <dsp:spPr>
        <a:xfrm>
          <a:off x="1319357" y="3343302"/>
          <a:ext cx="1196011" cy="809252"/>
        </a:xfrm>
        <a:prstGeom prst="ellipse">
          <a:avLst/>
        </a:prstGeom>
        <a:solidFill>
          <a:schemeClr val="accent5">
            <a:lumMod val="60000"/>
            <a:lumOff val="4000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b="1" kern="1200" dirty="0"/>
            <a:t>RECEPTOR</a:t>
          </a:r>
          <a:endParaRPr lang="es-MX" sz="1400" b="1" kern="1200" dirty="0"/>
        </a:p>
      </dsp:txBody>
      <dsp:txXfrm>
        <a:off x="1494509" y="3461814"/>
        <a:ext cx="845707" cy="572228"/>
      </dsp:txXfrm>
    </dsp:sp>
    <dsp:sp modelId="{41B08BC9-4C7B-44DE-8E30-7C16CACAEF67}">
      <dsp:nvSpPr>
        <dsp:cNvPr id="0" name=""/>
        <dsp:cNvSpPr/>
      </dsp:nvSpPr>
      <dsp:spPr>
        <a:xfrm rot="16200000">
          <a:off x="1809737" y="3009766"/>
          <a:ext cx="215250" cy="273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1842025" y="3096678"/>
        <a:ext cx="150675" cy="163874"/>
      </dsp:txXfrm>
    </dsp:sp>
    <dsp:sp modelId="{0632A189-05E3-494E-92F8-AA58D2ABC837}">
      <dsp:nvSpPr>
        <dsp:cNvPr id="0" name=""/>
        <dsp:cNvSpPr/>
      </dsp:nvSpPr>
      <dsp:spPr>
        <a:xfrm>
          <a:off x="1425539" y="2127916"/>
          <a:ext cx="983646" cy="809252"/>
        </a:xfrm>
        <a:prstGeom prst="ellipse">
          <a:avLst/>
        </a:prstGeom>
        <a:solidFill>
          <a:schemeClr val="accent5">
            <a:lumMod val="60000"/>
            <a:lumOff val="4000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t>EMISOR</a:t>
          </a:r>
        </a:p>
      </dsp:txBody>
      <dsp:txXfrm>
        <a:off x="1569591" y="2246428"/>
        <a:ext cx="695542" cy="572228"/>
      </dsp:txXfrm>
    </dsp:sp>
    <dsp:sp modelId="{53292EE1-951A-445F-A0D0-E235A865B38A}">
      <dsp:nvSpPr>
        <dsp:cNvPr id="0" name=""/>
        <dsp:cNvSpPr/>
      </dsp:nvSpPr>
      <dsp:spPr>
        <a:xfrm rot="17742857">
          <a:off x="2078429" y="1858909"/>
          <a:ext cx="195147" cy="273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2095000" y="1939906"/>
        <a:ext cx="136603" cy="163874"/>
      </dsp:txXfrm>
    </dsp:sp>
    <dsp:sp modelId="{02C613A1-9D79-4E97-A336-115D2FB5B571}">
      <dsp:nvSpPr>
        <dsp:cNvPr id="0" name=""/>
        <dsp:cNvSpPr/>
      </dsp:nvSpPr>
      <dsp:spPr>
        <a:xfrm>
          <a:off x="1804200" y="1032890"/>
          <a:ext cx="1280998" cy="809252"/>
        </a:xfrm>
        <a:prstGeom prst="ellipse">
          <a:avLst/>
        </a:prstGeom>
        <a:solidFill>
          <a:schemeClr val="accent6">
            <a:lumMod val="40000"/>
            <a:lumOff val="60000"/>
          </a:schemeClr>
        </a:solidFill>
        <a:ln w="508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t>codificación</a:t>
          </a:r>
          <a:endParaRPr lang="es-MX" sz="1400" b="1" kern="1200" dirty="0"/>
        </a:p>
      </dsp:txBody>
      <dsp:txXfrm>
        <a:off x="1991798" y="1151402"/>
        <a:ext cx="905802" cy="572228"/>
      </dsp:txXfrm>
    </dsp:sp>
    <dsp:sp modelId="{590CDA90-0A14-4D0B-8849-ACC7CF399806}">
      <dsp:nvSpPr>
        <dsp:cNvPr id="0" name=""/>
        <dsp:cNvSpPr/>
      </dsp:nvSpPr>
      <dsp:spPr>
        <a:xfrm rot="19285714">
          <a:off x="2876907" y="892446"/>
          <a:ext cx="160093" cy="273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2882146" y="962042"/>
        <a:ext cx="112065" cy="163874"/>
      </dsp:txXfrm>
    </dsp:sp>
    <dsp:sp modelId="{36B766F6-CE9D-4A5C-BB8B-66FB03B2476F}">
      <dsp:nvSpPr>
        <dsp:cNvPr id="0" name=""/>
        <dsp:cNvSpPr/>
      </dsp:nvSpPr>
      <dsp:spPr>
        <a:xfrm>
          <a:off x="2990300" y="275109"/>
          <a:ext cx="809252" cy="809252"/>
        </a:xfrm>
        <a:prstGeom prst="ellipse">
          <a:avLst/>
        </a:prstGeom>
        <a:solidFill>
          <a:schemeClr val="lt1">
            <a:hueOff val="0"/>
            <a:satOff val="0"/>
            <a:lumOff val="0"/>
            <a:alphaOff val="0"/>
          </a:schemeClr>
        </a:solidFill>
        <a:ln w="508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t>Canal</a:t>
          </a:r>
        </a:p>
      </dsp:txBody>
      <dsp:txXfrm>
        <a:off x="3108812" y="393621"/>
        <a:ext cx="572228" cy="572228"/>
      </dsp:txXfrm>
    </dsp:sp>
    <dsp:sp modelId="{217B12F3-BB29-4CB8-A2AB-2C22BF2348A0}">
      <dsp:nvSpPr>
        <dsp:cNvPr id="0" name=""/>
        <dsp:cNvSpPr/>
      </dsp:nvSpPr>
      <dsp:spPr>
        <a:xfrm rot="20828571">
          <a:off x="3847607" y="422916"/>
          <a:ext cx="148408" cy="27312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MX" sz="1000" kern="1200"/>
        </a:p>
      </dsp:txBody>
      <dsp:txXfrm>
        <a:off x="3848165" y="482494"/>
        <a:ext cx="103886" cy="16387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97C1D-BD06-4E13-81B9-BF3A2C9D02E3}">
      <dsp:nvSpPr>
        <dsp:cNvPr id="0" name=""/>
        <dsp:cNvSpPr/>
      </dsp:nvSpPr>
      <dsp:spPr>
        <a:xfrm>
          <a:off x="1851818" y="0"/>
          <a:ext cx="4525963" cy="4525963"/>
        </a:xfrm>
        <a:prstGeom prst="ellipse">
          <a:avLst/>
        </a:prstGeom>
        <a:solidFill>
          <a:schemeClr val="accent6">
            <a:shade val="80000"/>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Es el conjunto de reglas y convenciones que rigen el sistema de escritura normalmente establecido para una lengua.</a:t>
          </a:r>
        </a:p>
      </dsp:txBody>
      <dsp:txXfrm>
        <a:off x="2514630" y="662812"/>
        <a:ext cx="3200339" cy="32003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23D5-1C27-4F67-BEA4-B0F7FB6B0E12}">
      <dsp:nvSpPr>
        <dsp:cNvPr id="0" name=""/>
        <dsp:cNvSpPr/>
      </dsp:nvSpPr>
      <dsp:spPr>
        <a:xfrm>
          <a:off x="1004" y="1283506"/>
          <a:ext cx="1958950" cy="1958950"/>
        </a:xfrm>
        <a:prstGeom prst="ellipse">
          <a:avLst/>
        </a:prstGeom>
        <a:solidFill>
          <a:schemeClr val="accent2">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808" tIns="25400" rIns="107808" bIns="25400" numCol="1" spcCol="1270" anchor="ctr" anchorCtr="0">
          <a:noAutofit/>
        </a:bodyPr>
        <a:lstStyle/>
        <a:p>
          <a:pPr marL="0" lvl="0" indent="0" algn="ctr" defTabSz="889000">
            <a:lnSpc>
              <a:spcPct val="90000"/>
            </a:lnSpc>
            <a:spcBef>
              <a:spcPct val="0"/>
            </a:spcBef>
            <a:spcAft>
              <a:spcPct val="35000"/>
            </a:spcAft>
            <a:buNone/>
          </a:pPr>
          <a:r>
            <a:rPr lang="es-MX" sz="2000" kern="1200" dirty="0"/>
            <a:t>Uso de la coma  ,</a:t>
          </a:r>
        </a:p>
      </dsp:txBody>
      <dsp:txXfrm>
        <a:off x="287886" y="1570388"/>
        <a:ext cx="1385186" cy="1385186"/>
      </dsp:txXfrm>
    </dsp:sp>
    <dsp:sp modelId="{30DBDB8F-8D16-4D92-9CE3-9D9DF59EDD32}">
      <dsp:nvSpPr>
        <dsp:cNvPr id="0" name=""/>
        <dsp:cNvSpPr/>
      </dsp:nvSpPr>
      <dsp:spPr>
        <a:xfrm>
          <a:off x="1568164" y="1283506"/>
          <a:ext cx="1958950" cy="1958950"/>
        </a:xfrm>
        <a:prstGeom prst="ellipse">
          <a:avLst/>
        </a:prstGeom>
        <a:solidFill>
          <a:schemeClr val="accent3">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808" tIns="25400" rIns="107808" bIns="25400" numCol="1" spcCol="1270" anchor="ctr" anchorCtr="0">
          <a:noAutofit/>
        </a:bodyPr>
        <a:lstStyle/>
        <a:p>
          <a:pPr marL="0" lvl="0" indent="0" algn="ctr" defTabSz="889000">
            <a:lnSpc>
              <a:spcPct val="90000"/>
            </a:lnSpc>
            <a:spcBef>
              <a:spcPct val="0"/>
            </a:spcBef>
            <a:spcAft>
              <a:spcPct val="35000"/>
            </a:spcAft>
            <a:buNone/>
          </a:pPr>
          <a:r>
            <a:rPr lang="es-MX" sz="2000" kern="1200" dirty="0"/>
            <a:t>Uso del punto y coma   ;</a:t>
          </a:r>
        </a:p>
      </dsp:txBody>
      <dsp:txXfrm>
        <a:off x="1855046" y="1570388"/>
        <a:ext cx="1385186" cy="1385186"/>
      </dsp:txXfrm>
    </dsp:sp>
    <dsp:sp modelId="{C9A8E3CD-7707-4EB6-B4E6-85D754C29251}">
      <dsp:nvSpPr>
        <dsp:cNvPr id="0" name=""/>
        <dsp:cNvSpPr/>
      </dsp:nvSpPr>
      <dsp:spPr>
        <a:xfrm>
          <a:off x="3135324" y="1283506"/>
          <a:ext cx="1958950" cy="1958950"/>
        </a:xfrm>
        <a:prstGeom prst="ellipse">
          <a:avLst/>
        </a:prstGeom>
        <a:solidFill>
          <a:schemeClr val="accent4">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808" tIns="25400" rIns="107808" bIns="25400" numCol="1" spcCol="1270" anchor="ctr" anchorCtr="0">
          <a:noAutofit/>
        </a:bodyPr>
        <a:lstStyle/>
        <a:p>
          <a:pPr marL="0" lvl="0" indent="0" algn="ctr" defTabSz="889000">
            <a:lnSpc>
              <a:spcPct val="90000"/>
            </a:lnSpc>
            <a:spcBef>
              <a:spcPct val="0"/>
            </a:spcBef>
            <a:spcAft>
              <a:spcPct val="35000"/>
            </a:spcAft>
            <a:buNone/>
          </a:pPr>
          <a:r>
            <a:rPr lang="es-MX" sz="2000" kern="1200" dirty="0"/>
            <a:t>Uso de los dos puntos   :</a:t>
          </a:r>
        </a:p>
      </dsp:txBody>
      <dsp:txXfrm>
        <a:off x="3422206" y="1570388"/>
        <a:ext cx="1385186" cy="1385186"/>
      </dsp:txXfrm>
    </dsp:sp>
    <dsp:sp modelId="{7F0E235D-6684-4712-8188-C82FDADC36AD}">
      <dsp:nvSpPr>
        <dsp:cNvPr id="0" name=""/>
        <dsp:cNvSpPr/>
      </dsp:nvSpPr>
      <dsp:spPr>
        <a:xfrm>
          <a:off x="4702485" y="1283506"/>
          <a:ext cx="1958950" cy="1958950"/>
        </a:xfrm>
        <a:prstGeom prst="ellipse">
          <a:avLst/>
        </a:prstGeom>
        <a:solidFill>
          <a:schemeClr val="accent5">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808" tIns="25400" rIns="107808" bIns="25400" numCol="1" spcCol="1270" anchor="ctr" anchorCtr="0">
          <a:noAutofit/>
        </a:bodyPr>
        <a:lstStyle/>
        <a:p>
          <a:pPr marL="0" lvl="0" indent="0" algn="ctr" defTabSz="889000">
            <a:lnSpc>
              <a:spcPct val="90000"/>
            </a:lnSpc>
            <a:spcBef>
              <a:spcPct val="0"/>
            </a:spcBef>
            <a:spcAft>
              <a:spcPct val="35000"/>
            </a:spcAft>
            <a:buNone/>
          </a:pPr>
          <a:r>
            <a:rPr lang="es-MX" sz="2000" kern="1200" dirty="0"/>
            <a:t>Uso de las comillas   “”</a:t>
          </a:r>
        </a:p>
      </dsp:txBody>
      <dsp:txXfrm>
        <a:off x="4989367" y="1570388"/>
        <a:ext cx="1385186" cy="1385186"/>
      </dsp:txXfrm>
    </dsp:sp>
    <dsp:sp modelId="{E7A6B8B5-252C-435D-B8AF-AF54EEE69AC5}">
      <dsp:nvSpPr>
        <dsp:cNvPr id="0" name=""/>
        <dsp:cNvSpPr/>
      </dsp:nvSpPr>
      <dsp:spPr>
        <a:xfrm>
          <a:off x="6269645" y="1283506"/>
          <a:ext cx="1958950" cy="1958950"/>
        </a:xfrm>
        <a:prstGeom prst="ellipse">
          <a:avLst/>
        </a:prstGeom>
        <a:solidFill>
          <a:schemeClr val="accent6">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808" tIns="25400" rIns="107808" bIns="25400" numCol="1" spcCol="1270" anchor="ctr" anchorCtr="0">
          <a:noAutofit/>
        </a:bodyPr>
        <a:lstStyle/>
        <a:p>
          <a:pPr marL="0" lvl="0" indent="0" algn="ctr" defTabSz="889000">
            <a:lnSpc>
              <a:spcPct val="90000"/>
            </a:lnSpc>
            <a:spcBef>
              <a:spcPct val="0"/>
            </a:spcBef>
            <a:spcAft>
              <a:spcPct val="35000"/>
            </a:spcAft>
            <a:buNone/>
          </a:pPr>
          <a:r>
            <a:rPr lang="es-MX" sz="2000" kern="1200" dirty="0"/>
            <a:t>Uso del paréntesis    ( )</a:t>
          </a:r>
        </a:p>
      </dsp:txBody>
      <dsp:txXfrm>
        <a:off x="6556527" y="1570388"/>
        <a:ext cx="1385186" cy="138518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55443-796B-4514-B7CD-60A3C86B6103}">
      <dsp:nvSpPr>
        <dsp:cNvPr id="0" name=""/>
        <dsp:cNvSpPr/>
      </dsp:nvSpPr>
      <dsp:spPr>
        <a:xfrm>
          <a:off x="3094" y="122423"/>
          <a:ext cx="1860500" cy="432000"/>
        </a:xfrm>
        <a:prstGeom prst="rect">
          <a:avLst/>
        </a:prstGeom>
        <a:solidFill>
          <a:schemeClr val="accent2">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MX" sz="1500" b="1" kern="1200" dirty="0"/>
            <a:t>Sencillez</a:t>
          </a:r>
        </a:p>
      </dsp:txBody>
      <dsp:txXfrm>
        <a:off x="3094" y="122423"/>
        <a:ext cx="1860500" cy="432000"/>
      </dsp:txXfrm>
    </dsp:sp>
    <dsp:sp modelId="{AA315122-1BBB-4435-B35F-2FE6CFB4A2EF}">
      <dsp:nvSpPr>
        <dsp:cNvPr id="0" name=""/>
        <dsp:cNvSpPr/>
      </dsp:nvSpPr>
      <dsp:spPr>
        <a:xfrm>
          <a:off x="3094" y="554423"/>
          <a:ext cx="1860500" cy="1656007"/>
        </a:xfrm>
        <a:prstGeom prst="rect">
          <a:avLst/>
        </a:prstGeom>
        <a:solidFill>
          <a:schemeClr val="accent2">
            <a:tint val="40000"/>
            <a:alpha val="90000"/>
            <a:hueOff val="0"/>
            <a:satOff val="0"/>
            <a:lumOff val="0"/>
            <a:alphaOff val="0"/>
          </a:schemeClr>
        </a:solidFill>
        <a:ln w="285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MX" sz="1500" kern="1200" dirty="0"/>
            <a:t>Redacción llana o ausente de afectación y rebuscamiento, utiliza frases de fácil comprensión.</a:t>
          </a:r>
        </a:p>
      </dsp:txBody>
      <dsp:txXfrm>
        <a:off x="3094" y="554423"/>
        <a:ext cx="1860500" cy="1656007"/>
      </dsp:txXfrm>
    </dsp:sp>
    <dsp:sp modelId="{8E6FFC1B-A4F3-486B-977D-66AC2AE97EFF}">
      <dsp:nvSpPr>
        <dsp:cNvPr id="0" name=""/>
        <dsp:cNvSpPr/>
      </dsp:nvSpPr>
      <dsp:spPr>
        <a:xfrm>
          <a:off x="2124064" y="122423"/>
          <a:ext cx="1860500" cy="432000"/>
        </a:xfrm>
        <a:prstGeom prst="rect">
          <a:avLst/>
        </a:prstGeom>
        <a:solidFill>
          <a:schemeClr val="accent3">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MX" sz="1500" b="1" kern="1200" dirty="0"/>
            <a:t>Claridad</a:t>
          </a:r>
        </a:p>
      </dsp:txBody>
      <dsp:txXfrm>
        <a:off x="2124064" y="122423"/>
        <a:ext cx="1860500" cy="432000"/>
      </dsp:txXfrm>
    </dsp:sp>
    <dsp:sp modelId="{30A54679-3130-4DE3-9B33-3AE89ED7BD9C}">
      <dsp:nvSpPr>
        <dsp:cNvPr id="0" name=""/>
        <dsp:cNvSpPr/>
      </dsp:nvSpPr>
      <dsp:spPr>
        <a:xfrm>
          <a:off x="2124064" y="554423"/>
          <a:ext cx="1860500" cy="1656007"/>
        </a:xfrm>
        <a:prstGeom prst="rect">
          <a:avLst/>
        </a:prstGeom>
        <a:solidFill>
          <a:schemeClr val="accent3">
            <a:tint val="40000"/>
            <a:alpha val="90000"/>
            <a:hueOff val="0"/>
            <a:satOff val="0"/>
            <a:lumOff val="0"/>
            <a:alphaOff val="0"/>
          </a:schemeClr>
        </a:solidFill>
        <a:ln w="285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MX" sz="1500" kern="1200" dirty="0"/>
            <a:t>No deja dudas respecto a lo que dice, no da lugar a equívocos o malentendidos.</a:t>
          </a:r>
        </a:p>
      </dsp:txBody>
      <dsp:txXfrm>
        <a:off x="2124064" y="554423"/>
        <a:ext cx="1860500" cy="1656007"/>
      </dsp:txXfrm>
    </dsp:sp>
    <dsp:sp modelId="{D80FC359-3B22-4D0E-9A8C-283E14B086B0}">
      <dsp:nvSpPr>
        <dsp:cNvPr id="0" name=""/>
        <dsp:cNvSpPr/>
      </dsp:nvSpPr>
      <dsp:spPr>
        <a:xfrm>
          <a:off x="4245035" y="122423"/>
          <a:ext cx="1860500" cy="432000"/>
        </a:xfrm>
        <a:prstGeom prst="rect">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MX" sz="1500" b="1" kern="1200" dirty="0"/>
            <a:t>Coherencia</a:t>
          </a:r>
        </a:p>
      </dsp:txBody>
      <dsp:txXfrm>
        <a:off x="4245035" y="122423"/>
        <a:ext cx="1860500" cy="432000"/>
      </dsp:txXfrm>
    </dsp:sp>
    <dsp:sp modelId="{ECBBAF92-06EF-4CF2-A3F2-9AF09FDA1B2B}">
      <dsp:nvSpPr>
        <dsp:cNvPr id="0" name=""/>
        <dsp:cNvSpPr/>
      </dsp:nvSpPr>
      <dsp:spPr>
        <a:xfrm>
          <a:off x="4245035" y="554423"/>
          <a:ext cx="1860500" cy="1656007"/>
        </a:xfrm>
        <a:prstGeom prst="rect">
          <a:avLst/>
        </a:prstGeom>
        <a:solidFill>
          <a:schemeClr val="accent4">
            <a:tint val="40000"/>
            <a:alpha val="90000"/>
            <a:hueOff val="0"/>
            <a:satOff val="0"/>
            <a:lumOff val="0"/>
            <a:alphaOff val="0"/>
          </a:schemeClr>
        </a:solidFill>
        <a:ln w="285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MX" sz="1500" kern="1200" dirty="0"/>
            <a:t>Las ideas de varios párrafos o enunciados están unidos de forma lógica y consistente.</a:t>
          </a:r>
        </a:p>
      </dsp:txBody>
      <dsp:txXfrm>
        <a:off x="4245035" y="554423"/>
        <a:ext cx="1860500" cy="1656007"/>
      </dsp:txXfrm>
    </dsp:sp>
    <dsp:sp modelId="{AEC942CF-1C45-4F98-B5BF-500EC061A60A}">
      <dsp:nvSpPr>
        <dsp:cNvPr id="0" name=""/>
        <dsp:cNvSpPr/>
      </dsp:nvSpPr>
      <dsp:spPr>
        <a:xfrm>
          <a:off x="6366005" y="122423"/>
          <a:ext cx="1860500" cy="432000"/>
        </a:xfrm>
        <a:prstGeom prst="rect">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MX" sz="1500" b="1" kern="1200" dirty="0"/>
            <a:t>Cohesión</a:t>
          </a:r>
        </a:p>
      </dsp:txBody>
      <dsp:txXfrm>
        <a:off x="6366005" y="122423"/>
        <a:ext cx="1860500" cy="432000"/>
      </dsp:txXfrm>
    </dsp:sp>
    <dsp:sp modelId="{F7C383DA-3730-420F-90B5-9E0694E43074}">
      <dsp:nvSpPr>
        <dsp:cNvPr id="0" name=""/>
        <dsp:cNvSpPr/>
      </dsp:nvSpPr>
      <dsp:spPr>
        <a:xfrm>
          <a:off x="6366005" y="554423"/>
          <a:ext cx="1860500" cy="1656007"/>
        </a:xfrm>
        <a:prstGeom prst="rect">
          <a:avLst/>
        </a:prstGeom>
        <a:solidFill>
          <a:schemeClr val="accent5">
            <a:tint val="40000"/>
            <a:alpha val="90000"/>
            <a:hueOff val="0"/>
            <a:satOff val="0"/>
            <a:lumOff val="0"/>
            <a:alphaOff val="0"/>
          </a:schemeClr>
        </a:solidFill>
        <a:ln w="285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MX" sz="1500" kern="1200" dirty="0"/>
            <a:t>La dependencia de los elementos.</a:t>
          </a:r>
        </a:p>
        <a:p>
          <a:pPr marL="114300" lvl="1" indent="-114300" algn="l" defTabSz="666750">
            <a:lnSpc>
              <a:spcPct val="90000"/>
            </a:lnSpc>
            <a:spcBef>
              <a:spcPct val="0"/>
            </a:spcBef>
            <a:spcAft>
              <a:spcPct val="15000"/>
            </a:spcAft>
            <a:buChar char="•"/>
          </a:pPr>
          <a:r>
            <a:rPr lang="es-MX" sz="1500" kern="1200" dirty="0"/>
            <a:t>Integración de cada frase en relación con las demás.</a:t>
          </a:r>
        </a:p>
      </dsp:txBody>
      <dsp:txXfrm>
        <a:off x="6366005" y="554423"/>
        <a:ext cx="1860500" cy="165600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9E65F-770B-41D0-8A08-5CBD1E0F7C38}">
      <dsp:nvSpPr>
        <dsp:cNvPr id="0" name=""/>
        <dsp:cNvSpPr/>
      </dsp:nvSpPr>
      <dsp:spPr>
        <a:xfrm>
          <a:off x="3094" y="4077"/>
          <a:ext cx="1860500" cy="403200"/>
        </a:xfrm>
        <a:prstGeom prst="rect">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MX" sz="1400" b="1" kern="1200" dirty="0"/>
            <a:t>Orden</a:t>
          </a:r>
        </a:p>
      </dsp:txBody>
      <dsp:txXfrm>
        <a:off x="3094" y="4077"/>
        <a:ext cx="1860500" cy="403200"/>
      </dsp:txXfrm>
    </dsp:sp>
    <dsp:sp modelId="{774140BD-3B1F-4BAA-A446-BA5F0C02D5E5}">
      <dsp:nvSpPr>
        <dsp:cNvPr id="0" name=""/>
        <dsp:cNvSpPr/>
      </dsp:nvSpPr>
      <dsp:spPr>
        <a:xfrm>
          <a:off x="3094" y="407277"/>
          <a:ext cx="1860500" cy="1921499"/>
        </a:xfrm>
        <a:prstGeom prst="rect">
          <a:avLst/>
        </a:prstGeom>
        <a:solidFill>
          <a:schemeClr val="accent5">
            <a:tint val="40000"/>
            <a:alpha val="90000"/>
            <a:hueOff val="0"/>
            <a:satOff val="0"/>
            <a:lumOff val="0"/>
            <a:alphaOff val="0"/>
          </a:schemeClr>
        </a:solidFill>
        <a:ln w="285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MX" sz="1400" kern="1200" dirty="0"/>
            <a:t>Cada parte del escrito cumple su misión, es decir, cada asunto se encuentra en el orden apropiado, lógico y psicológico.</a:t>
          </a:r>
        </a:p>
      </dsp:txBody>
      <dsp:txXfrm>
        <a:off x="3094" y="407277"/>
        <a:ext cx="1860500" cy="1921499"/>
      </dsp:txXfrm>
    </dsp:sp>
    <dsp:sp modelId="{E2049192-DB01-430F-A36B-47DEC53050A2}">
      <dsp:nvSpPr>
        <dsp:cNvPr id="0" name=""/>
        <dsp:cNvSpPr/>
      </dsp:nvSpPr>
      <dsp:spPr>
        <a:xfrm>
          <a:off x="2124064" y="4077"/>
          <a:ext cx="1860500" cy="403200"/>
        </a:xfrm>
        <a:prstGeom prst="rect">
          <a:avLst/>
        </a:prstGeom>
        <a:solidFill>
          <a:schemeClr val="accent5">
            <a:hueOff val="2344826"/>
            <a:satOff val="-18899"/>
            <a:lumOff val="5360"/>
            <a:alphaOff val="0"/>
          </a:schemeClr>
        </a:solidFill>
        <a:ln w="28575" cap="flat" cmpd="sng" algn="ctr">
          <a:solidFill>
            <a:schemeClr val="accent5">
              <a:hueOff val="2344826"/>
              <a:satOff val="-18899"/>
              <a:lumOff val="53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MX" sz="1400" b="1" kern="1200" dirty="0"/>
            <a:t>Concreción</a:t>
          </a:r>
        </a:p>
      </dsp:txBody>
      <dsp:txXfrm>
        <a:off x="2124064" y="4077"/>
        <a:ext cx="1860500" cy="403200"/>
      </dsp:txXfrm>
    </dsp:sp>
    <dsp:sp modelId="{15382124-5328-4EDD-B2BD-6D77F507F3F0}">
      <dsp:nvSpPr>
        <dsp:cNvPr id="0" name=""/>
        <dsp:cNvSpPr/>
      </dsp:nvSpPr>
      <dsp:spPr>
        <a:xfrm>
          <a:off x="2124064" y="407277"/>
          <a:ext cx="1860500" cy="1921499"/>
        </a:xfrm>
        <a:prstGeom prst="rect">
          <a:avLst/>
        </a:prstGeom>
        <a:solidFill>
          <a:schemeClr val="accent5">
            <a:tint val="40000"/>
            <a:alpha val="90000"/>
            <a:hueOff val="2169945"/>
            <a:satOff val="-3825"/>
            <a:lumOff val="569"/>
            <a:alphaOff val="0"/>
          </a:schemeClr>
        </a:solidFill>
        <a:ln w="28575" cap="flat" cmpd="sng" algn="ctr">
          <a:solidFill>
            <a:schemeClr val="accent5">
              <a:tint val="40000"/>
              <a:alpha val="90000"/>
              <a:hueOff val="2169945"/>
              <a:satOff val="-3825"/>
              <a:lumOff val="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MX" sz="1400" kern="1200" dirty="0"/>
            <a:t>Abreviar a lo mas esencial el asunto sobre el que se escribe; evitar rodeos inútiles como generalmente se recurre en la comunicación oral.</a:t>
          </a:r>
        </a:p>
      </dsp:txBody>
      <dsp:txXfrm>
        <a:off x="2124064" y="407277"/>
        <a:ext cx="1860500" cy="1921499"/>
      </dsp:txXfrm>
    </dsp:sp>
    <dsp:sp modelId="{64361EE6-1532-462D-ADC1-55B1D7845AB7}">
      <dsp:nvSpPr>
        <dsp:cNvPr id="0" name=""/>
        <dsp:cNvSpPr/>
      </dsp:nvSpPr>
      <dsp:spPr>
        <a:xfrm>
          <a:off x="4245035" y="4077"/>
          <a:ext cx="1860500" cy="403200"/>
        </a:xfrm>
        <a:prstGeom prst="rect">
          <a:avLst/>
        </a:prstGeom>
        <a:solidFill>
          <a:schemeClr val="accent5">
            <a:hueOff val="4689652"/>
            <a:satOff val="-37799"/>
            <a:lumOff val="10719"/>
            <a:alphaOff val="0"/>
          </a:schemeClr>
        </a:solidFill>
        <a:ln w="28575" cap="flat" cmpd="sng" algn="ctr">
          <a:solidFill>
            <a:schemeClr val="accent5">
              <a:hueOff val="4689652"/>
              <a:satOff val="-37799"/>
              <a:lumOff val="10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MX" sz="1400" b="1" kern="1200" dirty="0"/>
            <a:t>Adecuación</a:t>
          </a:r>
        </a:p>
      </dsp:txBody>
      <dsp:txXfrm>
        <a:off x="4245035" y="4077"/>
        <a:ext cx="1860500" cy="403200"/>
      </dsp:txXfrm>
    </dsp:sp>
    <dsp:sp modelId="{AFB59FA3-57E4-41BE-8D08-8B9A5A34DD2C}">
      <dsp:nvSpPr>
        <dsp:cNvPr id="0" name=""/>
        <dsp:cNvSpPr/>
      </dsp:nvSpPr>
      <dsp:spPr>
        <a:xfrm>
          <a:off x="4245035" y="407277"/>
          <a:ext cx="1860500" cy="1921499"/>
        </a:xfrm>
        <a:prstGeom prst="rect">
          <a:avLst/>
        </a:prstGeom>
        <a:solidFill>
          <a:schemeClr val="accent5">
            <a:tint val="40000"/>
            <a:alpha val="90000"/>
            <a:hueOff val="4339891"/>
            <a:satOff val="-7649"/>
            <a:lumOff val="1138"/>
            <a:alphaOff val="0"/>
          </a:schemeClr>
        </a:solidFill>
        <a:ln w="28575" cap="flat" cmpd="sng" algn="ctr">
          <a:solidFill>
            <a:schemeClr val="accent5">
              <a:tint val="40000"/>
              <a:alpha val="90000"/>
              <a:hueOff val="4339891"/>
              <a:satOff val="-7649"/>
              <a:lumOff val="1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MX" sz="1400" kern="1200" dirty="0"/>
            <a:t>El asunto se escribe según el nivel de comprensión del receptor y según el objetivo que se persigue al escribir.</a:t>
          </a:r>
        </a:p>
      </dsp:txBody>
      <dsp:txXfrm>
        <a:off x="4245035" y="407277"/>
        <a:ext cx="1860500" cy="1921499"/>
      </dsp:txXfrm>
    </dsp:sp>
    <dsp:sp modelId="{E6EB66B1-1809-488D-9218-671763B47E7E}">
      <dsp:nvSpPr>
        <dsp:cNvPr id="0" name=""/>
        <dsp:cNvSpPr/>
      </dsp:nvSpPr>
      <dsp:spPr>
        <a:xfrm>
          <a:off x="6366005" y="4077"/>
          <a:ext cx="1860500" cy="403200"/>
        </a:xfrm>
        <a:prstGeom prst="rect">
          <a:avLst/>
        </a:prstGeom>
        <a:solidFill>
          <a:schemeClr val="accent5">
            <a:hueOff val="7034478"/>
            <a:satOff val="-56698"/>
            <a:lumOff val="16079"/>
            <a:alphaOff val="0"/>
          </a:schemeClr>
        </a:solidFill>
        <a:ln w="28575" cap="flat" cmpd="sng" algn="ctr">
          <a:solidFill>
            <a:schemeClr val="accent5">
              <a:hueOff val="7034478"/>
              <a:satOff val="-5669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MX" sz="1400" b="1" kern="1200" dirty="0"/>
            <a:t>Originalidad</a:t>
          </a:r>
        </a:p>
      </dsp:txBody>
      <dsp:txXfrm>
        <a:off x="6366005" y="4077"/>
        <a:ext cx="1860500" cy="403200"/>
      </dsp:txXfrm>
    </dsp:sp>
    <dsp:sp modelId="{A819C15F-F22C-4D0D-948F-78CE3CA03626}">
      <dsp:nvSpPr>
        <dsp:cNvPr id="0" name=""/>
        <dsp:cNvSpPr/>
      </dsp:nvSpPr>
      <dsp:spPr>
        <a:xfrm>
          <a:off x="6366005" y="407277"/>
          <a:ext cx="1860500" cy="1921499"/>
        </a:xfrm>
        <a:prstGeom prst="rect">
          <a:avLst/>
        </a:prstGeom>
        <a:solidFill>
          <a:schemeClr val="accent5">
            <a:tint val="40000"/>
            <a:alpha val="90000"/>
            <a:hueOff val="6509836"/>
            <a:satOff val="-11474"/>
            <a:lumOff val="1707"/>
            <a:alphaOff val="0"/>
          </a:schemeClr>
        </a:solidFill>
        <a:ln w="28575" cap="flat" cmpd="sng" algn="ctr">
          <a:solidFill>
            <a:schemeClr val="accent5">
              <a:tint val="40000"/>
              <a:alpha val="90000"/>
              <a:hueOff val="6509836"/>
              <a:satOff val="-11474"/>
              <a:lumOff val="1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MX" sz="1400" kern="1200" dirty="0"/>
            <a:t>Expresar las ideas como las pensamos, sin copiar, con nuestro estilo personal</a:t>
          </a:r>
        </a:p>
      </dsp:txBody>
      <dsp:txXfrm>
        <a:off x="6366005" y="407277"/>
        <a:ext cx="1860500" cy="192149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58536-7735-43F7-AFAE-32633AF12607}">
      <dsp:nvSpPr>
        <dsp:cNvPr id="0" name=""/>
        <dsp:cNvSpPr/>
      </dsp:nvSpPr>
      <dsp:spPr>
        <a:xfrm>
          <a:off x="2571" y="124409"/>
          <a:ext cx="2507456" cy="432000"/>
        </a:xfrm>
        <a:prstGeom prst="rect">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s-MX" sz="1500" b="1" kern="1200" dirty="0"/>
            <a:t>Párrafos descriptivos. </a:t>
          </a:r>
        </a:p>
      </dsp:txBody>
      <dsp:txXfrm>
        <a:off x="2571" y="124409"/>
        <a:ext cx="2507456" cy="432000"/>
      </dsp:txXfrm>
    </dsp:sp>
    <dsp:sp modelId="{AA74A5E1-626B-42BC-A92E-D48CD23C298E}">
      <dsp:nvSpPr>
        <dsp:cNvPr id="0" name=""/>
        <dsp:cNvSpPr/>
      </dsp:nvSpPr>
      <dsp:spPr>
        <a:xfrm>
          <a:off x="2571" y="556409"/>
          <a:ext cx="2507456" cy="4863796"/>
        </a:xfrm>
        <a:prstGeom prst="rect">
          <a:avLst/>
        </a:prstGeom>
        <a:solidFill>
          <a:schemeClr val="accent4">
            <a:tint val="40000"/>
            <a:alpha val="90000"/>
            <a:hueOff val="0"/>
            <a:satOff val="0"/>
            <a:lumOff val="0"/>
            <a:alphaOff val="0"/>
          </a:schemeClr>
        </a:solidFill>
        <a:ln w="285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s-MX" sz="1500" kern="1200" dirty="0"/>
            <a:t>Se usan para:</a:t>
          </a:r>
        </a:p>
        <a:p>
          <a:pPr marL="228600" lvl="2" indent="-114300" algn="l" defTabSz="666750" rtl="0">
            <a:lnSpc>
              <a:spcPct val="90000"/>
            </a:lnSpc>
            <a:spcBef>
              <a:spcPct val="0"/>
            </a:spcBef>
            <a:spcAft>
              <a:spcPct val="15000"/>
            </a:spcAft>
            <a:buChar char="•"/>
          </a:pPr>
          <a:r>
            <a:rPr lang="es-MX" sz="1500" kern="1200" dirty="0"/>
            <a:t>Describir.</a:t>
          </a:r>
        </a:p>
        <a:p>
          <a:pPr marL="228600" lvl="2" indent="-114300" algn="l" defTabSz="666750" rtl="0">
            <a:lnSpc>
              <a:spcPct val="90000"/>
            </a:lnSpc>
            <a:spcBef>
              <a:spcPct val="0"/>
            </a:spcBef>
            <a:spcAft>
              <a:spcPct val="15000"/>
            </a:spcAft>
            <a:buChar char="•"/>
          </a:pPr>
          <a:r>
            <a:rPr lang="es-MX" sz="1500" kern="1200" dirty="0"/>
            <a:t>Establecer características de cosas, personas, situaciones.</a:t>
          </a:r>
        </a:p>
        <a:p>
          <a:pPr marL="228600" lvl="2" indent="-114300" algn="l" defTabSz="666750" rtl="0">
            <a:lnSpc>
              <a:spcPct val="90000"/>
            </a:lnSpc>
            <a:spcBef>
              <a:spcPct val="0"/>
            </a:spcBef>
            <a:spcAft>
              <a:spcPct val="15000"/>
            </a:spcAft>
            <a:buChar char="•"/>
          </a:pPr>
          <a:r>
            <a:rPr lang="es-MX" sz="1500" kern="1200" dirty="0"/>
            <a:t>Abundar en aspectos que se quiere destacar.</a:t>
          </a:r>
        </a:p>
        <a:p>
          <a:pPr marL="228600" lvl="2" indent="-114300" algn="l" defTabSz="666750" rtl="0">
            <a:lnSpc>
              <a:spcPct val="90000"/>
            </a:lnSpc>
            <a:spcBef>
              <a:spcPct val="0"/>
            </a:spcBef>
            <a:spcAft>
              <a:spcPct val="15000"/>
            </a:spcAft>
            <a:buChar char="•"/>
          </a:pPr>
          <a:r>
            <a:rPr lang="es-MX" sz="1500" kern="1200" dirty="0"/>
            <a:t>Explicar una idea o definir un personaje.</a:t>
          </a:r>
        </a:p>
      </dsp:txBody>
      <dsp:txXfrm>
        <a:off x="2571" y="556409"/>
        <a:ext cx="2507456" cy="4863796"/>
      </dsp:txXfrm>
    </dsp:sp>
    <dsp:sp modelId="{BFB8ED62-24C7-4101-9FEB-DA951D2B0C14}">
      <dsp:nvSpPr>
        <dsp:cNvPr id="0" name=""/>
        <dsp:cNvSpPr/>
      </dsp:nvSpPr>
      <dsp:spPr>
        <a:xfrm>
          <a:off x="2861071" y="124409"/>
          <a:ext cx="2507456" cy="432000"/>
        </a:xfrm>
        <a:prstGeom prst="rect">
          <a:avLst/>
        </a:prstGeom>
        <a:solidFill>
          <a:schemeClr val="accent4">
            <a:hueOff val="1545236"/>
            <a:satOff val="16843"/>
            <a:lumOff val="-3530"/>
            <a:alphaOff val="0"/>
          </a:schemeClr>
        </a:solidFill>
        <a:ln w="28575" cap="flat" cmpd="sng" algn="ctr">
          <a:solidFill>
            <a:schemeClr val="accent4">
              <a:hueOff val="1545236"/>
              <a:satOff val="16843"/>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s-MX" sz="1500" b="1" kern="1200" dirty="0"/>
            <a:t>Párrafos narrativos.</a:t>
          </a:r>
          <a:r>
            <a:rPr lang="es-MX" sz="1500" kern="1200" dirty="0"/>
            <a:t> </a:t>
          </a:r>
        </a:p>
      </dsp:txBody>
      <dsp:txXfrm>
        <a:off x="2861071" y="124409"/>
        <a:ext cx="2507456" cy="432000"/>
      </dsp:txXfrm>
    </dsp:sp>
    <dsp:sp modelId="{48641EB7-7D9C-49EF-870F-D8AE0460AB0A}">
      <dsp:nvSpPr>
        <dsp:cNvPr id="0" name=""/>
        <dsp:cNvSpPr/>
      </dsp:nvSpPr>
      <dsp:spPr>
        <a:xfrm>
          <a:off x="2861071" y="556409"/>
          <a:ext cx="2507456" cy="4863796"/>
        </a:xfrm>
        <a:prstGeom prst="rect">
          <a:avLst/>
        </a:prstGeom>
        <a:solidFill>
          <a:schemeClr val="accent4">
            <a:tint val="40000"/>
            <a:alpha val="90000"/>
            <a:hueOff val="1984176"/>
            <a:satOff val="2217"/>
            <a:lumOff val="-192"/>
            <a:alphaOff val="0"/>
          </a:schemeClr>
        </a:solidFill>
        <a:ln w="28575" cap="flat" cmpd="sng" algn="ctr">
          <a:solidFill>
            <a:schemeClr val="accent4">
              <a:tint val="40000"/>
              <a:alpha val="90000"/>
              <a:hueOff val="1984176"/>
              <a:satOff val="2217"/>
              <a:lumOff val="-1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s-MX" sz="1500" kern="1200" dirty="0"/>
            <a:t>Son los que:</a:t>
          </a:r>
        </a:p>
        <a:p>
          <a:pPr marL="228600" lvl="2" indent="-114300" algn="l" defTabSz="666750" rtl="0">
            <a:lnSpc>
              <a:spcPct val="90000"/>
            </a:lnSpc>
            <a:spcBef>
              <a:spcPct val="0"/>
            </a:spcBef>
            <a:spcAft>
              <a:spcPct val="15000"/>
            </a:spcAft>
            <a:buChar char="•"/>
          </a:pPr>
          <a:r>
            <a:rPr lang="es-MX" sz="1500" kern="1200" dirty="0"/>
            <a:t>Cuentan hechos o procesos a partir de un objeto o sujeto central.</a:t>
          </a:r>
        </a:p>
        <a:p>
          <a:pPr marL="228600" lvl="2" indent="-114300" algn="l" defTabSz="666750" rtl="0">
            <a:lnSpc>
              <a:spcPct val="90000"/>
            </a:lnSpc>
            <a:spcBef>
              <a:spcPct val="0"/>
            </a:spcBef>
            <a:spcAft>
              <a:spcPct val="15000"/>
            </a:spcAft>
            <a:buChar char="•"/>
          </a:pPr>
          <a:r>
            <a:rPr lang="es-MX" sz="1500" kern="1200" dirty="0"/>
            <a:t>Permiten la lectura y desarrollo de las ideas.</a:t>
          </a:r>
        </a:p>
        <a:p>
          <a:pPr marL="228600" lvl="2" indent="-114300" algn="l" defTabSz="666750" rtl="0">
            <a:lnSpc>
              <a:spcPct val="90000"/>
            </a:lnSpc>
            <a:spcBef>
              <a:spcPct val="0"/>
            </a:spcBef>
            <a:spcAft>
              <a:spcPct val="15000"/>
            </a:spcAft>
            <a:buChar char="•"/>
          </a:pPr>
          <a:r>
            <a:rPr lang="es-MX" sz="1500" kern="1200" dirty="0"/>
            <a:t>Se usan en textos científicos y literarios.</a:t>
          </a:r>
        </a:p>
        <a:p>
          <a:pPr marL="228600" lvl="2" indent="-114300" algn="l" defTabSz="666750" rtl="0">
            <a:lnSpc>
              <a:spcPct val="90000"/>
            </a:lnSpc>
            <a:spcBef>
              <a:spcPct val="0"/>
            </a:spcBef>
            <a:spcAft>
              <a:spcPct val="15000"/>
            </a:spcAft>
            <a:buChar char="•"/>
          </a:pPr>
          <a:r>
            <a:rPr lang="es-MX" sz="1500" kern="1200" dirty="0"/>
            <a:t>Caracterizan a los periódicos o cuentos, llevan orden cronológico de afirmaciones e informaciones.</a:t>
          </a:r>
        </a:p>
        <a:p>
          <a:pPr marL="228600" lvl="2" indent="-114300" algn="l" defTabSz="666750" rtl="0">
            <a:lnSpc>
              <a:spcPct val="90000"/>
            </a:lnSpc>
            <a:spcBef>
              <a:spcPct val="0"/>
            </a:spcBef>
            <a:spcAft>
              <a:spcPct val="15000"/>
            </a:spcAft>
            <a:buChar char="•"/>
          </a:pPr>
          <a:r>
            <a:rPr lang="es-MX" sz="1500" kern="1200" dirty="0"/>
            <a:t>No necesitan garantía.</a:t>
          </a:r>
        </a:p>
      </dsp:txBody>
      <dsp:txXfrm>
        <a:off x="2861071" y="556409"/>
        <a:ext cx="2507456" cy="4863796"/>
      </dsp:txXfrm>
    </dsp:sp>
    <dsp:sp modelId="{AFB59F25-74AB-4495-99B4-DBFB64107093}">
      <dsp:nvSpPr>
        <dsp:cNvPr id="0" name=""/>
        <dsp:cNvSpPr/>
      </dsp:nvSpPr>
      <dsp:spPr>
        <a:xfrm>
          <a:off x="5719571" y="124409"/>
          <a:ext cx="2507456" cy="432000"/>
        </a:xfrm>
        <a:prstGeom prst="rect">
          <a:avLst/>
        </a:prstGeom>
        <a:solidFill>
          <a:schemeClr val="accent4">
            <a:hueOff val="3090473"/>
            <a:satOff val="33685"/>
            <a:lumOff val="-7059"/>
            <a:alphaOff val="0"/>
          </a:schemeClr>
        </a:solidFill>
        <a:ln w="28575" cap="flat" cmpd="sng" algn="ctr">
          <a:solidFill>
            <a:schemeClr val="accent4">
              <a:hueOff val="3090473"/>
              <a:satOff val="33685"/>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rtl="0">
            <a:lnSpc>
              <a:spcPct val="90000"/>
            </a:lnSpc>
            <a:spcBef>
              <a:spcPct val="0"/>
            </a:spcBef>
            <a:spcAft>
              <a:spcPct val="35000"/>
            </a:spcAft>
            <a:buNone/>
          </a:pPr>
          <a:r>
            <a:rPr lang="es-MX" sz="1500" b="1" kern="1200" dirty="0"/>
            <a:t>Párrafos Argumentativos:</a:t>
          </a:r>
          <a:r>
            <a:rPr lang="es-MX" sz="1500" kern="1200" dirty="0"/>
            <a:t> </a:t>
          </a:r>
        </a:p>
      </dsp:txBody>
      <dsp:txXfrm>
        <a:off x="5719571" y="124409"/>
        <a:ext cx="2507456" cy="432000"/>
      </dsp:txXfrm>
    </dsp:sp>
    <dsp:sp modelId="{595233F5-99D0-4C55-9A28-5C0E08932B7B}">
      <dsp:nvSpPr>
        <dsp:cNvPr id="0" name=""/>
        <dsp:cNvSpPr/>
      </dsp:nvSpPr>
      <dsp:spPr>
        <a:xfrm>
          <a:off x="5719571" y="556409"/>
          <a:ext cx="2507456" cy="4863796"/>
        </a:xfrm>
        <a:prstGeom prst="rect">
          <a:avLst/>
        </a:prstGeom>
        <a:solidFill>
          <a:schemeClr val="accent4">
            <a:tint val="40000"/>
            <a:alpha val="90000"/>
            <a:hueOff val="3968353"/>
            <a:satOff val="4435"/>
            <a:lumOff val="-385"/>
            <a:alphaOff val="0"/>
          </a:schemeClr>
        </a:solidFill>
        <a:ln w="28575" cap="flat" cmpd="sng" algn="ctr">
          <a:solidFill>
            <a:schemeClr val="accent4">
              <a:tint val="40000"/>
              <a:alpha val="90000"/>
              <a:hueOff val="3968353"/>
              <a:satOff val="4435"/>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s-MX" sz="1500" kern="1200" dirty="0"/>
            <a:t>Son los que:</a:t>
          </a:r>
        </a:p>
        <a:p>
          <a:pPr marL="228600" lvl="2" indent="-114300" algn="l" defTabSz="666750" rtl="0">
            <a:lnSpc>
              <a:spcPct val="90000"/>
            </a:lnSpc>
            <a:spcBef>
              <a:spcPct val="0"/>
            </a:spcBef>
            <a:spcAft>
              <a:spcPct val="15000"/>
            </a:spcAft>
            <a:buChar char="•"/>
          </a:pPr>
          <a:r>
            <a:rPr lang="es-MX" sz="1500" kern="1200" dirty="0"/>
            <a:t>Definen ideas o conceptos.</a:t>
          </a:r>
        </a:p>
        <a:p>
          <a:pPr marL="228600" lvl="2" indent="-114300" algn="l" defTabSz="666750" rtl="0">
            <a:lnSpc>
              <a:spcPct val="90000"/>
            </a:lnSpc>
            <a:spcBef>
              <a:spcPct val="0"/>
            </a:spcBef>
            <a:spcAft>
              <a:spcPct val="15000"/>
            </a:spcAft>
            <a:buChar char="•"/>
          </a:pPr>
          <a:r>
            <a:rPr lang="es-MX" sz="1500" kern="1200" dirty="0"/>
            <a:t>Tienen como objetivo persuadir al lector de la idea exacta.</a:t>
          </a:r>
        </a:p>
        <a:p>
          <a:pPr marL="228600" lvl="2" indent="-114300" algn="l" defTabSz="666750" rtl="0">
            <a:lnSpc>
              <a:spcPct val="90000"/>
            </a:lnSpc>
            <a:spcBef>
              <a:spcPct val="0"/>
            </a:spcBef>
            <a:spcAft>
              <a:spcPct val="15000"/>
            </a:spcAft>
            <a:buChar char="•"/>
          </a:pPr>
          <a:r>
            <a:rPr lang="es-MX" sz="1500" kern="1200" dirty="0"/>
            <a:t>En los que el autor fundamenta su postura o afirmaciones con relación a una idea.</a:t>
          </a:r>
        </a:p>
        <a:p>
          <a:pPr marL="228600" lvl="2" indent="-114300" algn="l" defTabSz="666750" rtl="0">
            <a:lnSpc>
              <a:spcPct val="90000"/>
            </a:lnSpc>
            <a:spcBef>
              <a:spcPct val="0"/>
            </a:spcBef>
            <a:spcAft>
              <a:spcPct val="15000"/>
            </a:spcAft>
            <a:buChar char="•"/>
          </a:pPr>
          <a:r>
            <a:rPr lang="es-MX" sz="1500" kern="1200" dirty="0"/>
            <a:t>Cuya estructura es compleja, se relacionan párrafos descriptivos o narrativos.</a:t>
          </a:r>
        </a:p>
        <a:p>
          <a:pPr marL="228600" lvl="2" indent="-114300" algn="l" defTabSz="666750" rtl="0">
            <a:lnSpc>
              <a:spcPct val="90000"/>
            </a:lnSpc>
            <a:spcBef>
              <a:spcPct val="0"/>
            </a:spcBef>
            <a:spcAft>
              <a:spcPct val="15000"/>
            </a:spcAft>
            <a:buChar char="•"/>
          </a:pPr>
          <a:r>
            <a:rPr lang="es-MX" sz="1500" kern="1200" dirty="0"/>
            <a:t>Se establece una premisa, tesis, supuesto y se señalan razones. Se citan autores, cifras, hechos verídicos.</a:t>
          </a:r>
        </a:p>
      </dsp:txBody>
      <dsp:txXfrm>
        <a:off x="5719571" y="556409"/>
        <a:ext cx="2507456" cy="486379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BA912-D245-4203-BE10-8A2D0A240F63}">
      <dsp:nvSpPr>
        <dsp:cNvPr id="0" name=""/>
        <dsp:cNvSpPr/>
      </dsp:nvSpPr>
      <dsp:spPr>
        <a:xfrm rot="5400000">
          <a:off x="5243796" y="-2515239"/>
          <a:ext cx="718532" cy="5931731"/>
        </a:xfrm>
        <a:prstGeom prst="round2SameRect">
          <a:avLst/>
        </a:prstGeom>
        <a:solidFill>
          <a:schemeClr val="accent4">
            <a:tint val="40000"/>
            <a:alpha val="90000"/>
            <a:hueOff val="0"/>
            <a:satOff val="0"/>
            <a:lumOff val="0"/>
            <a:alphaOff val="0"/>
          </a:schemeClr>
        </a:solidFill>
        <a:ln w="285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57150" lvl="1" indent="-57150" algn="l" defTabSz="488950" rtl="0">
            <a:lnSpc>
              <a:spcPct val="90000"/>
            </a:lnSpc>
            <a:spcBef>
              <a:spcPct val="0"/>
            </a:spcBef>
            <a:spcAft>
              <a:spcPct val="15000"/>
            </a:spcAft>
            <a:buChar char="•"/>
          </a:pPr>
          <a:r>
            <a:rPr lang="es-MX" sz="1100" kern="1200" dirty="0"/>
            <a:t>La información se presenta en forma de listado, relacionada entre sí. </a:t>
          </a:r>
        </a:p>
        <a:p>
          <a:pPr marL="57150" lvl="1" indent="-57150" algn="l" defTabSz="488950" rtl="0">
            <a:lnSpc>
              <a:spcPct val="90000"/>
            </a:lnSpc>
            <a:spcBef>
              <a:spcPct val="0"/>
            </a:spcBef>
            <a:spcAft>
              <a:spcPct val="15000"/>
            </a:spcAft>
            <a:buChar char="•"/>
          </a:pPr>
          <a:r>
            <a:rPr lang="es-MX" sz="1100" kern="1200" dirty="0"/>
            <a:t>Este párrafo </a:t>
          </a:r>
          <a:r>
            <a:rPr lang="es-MX" sz="1200" kern="1200" dirty="0"/>
            <a:t>se</a:t>
          </a:r>
          <a:r>
            <a:rPr lang="es-MX" sz="1100" kern="1200" dirty="0"/>
            <a:t> compone de dos partes: la lista de propiedades y la idea principal como organizador. </a:t>
          </a:r>
        </a:p>
      </dsp:txBody>
      <dsp:txXfrm rot="-5400000">
        <a:off x="2637197" y="126436"/>
        <a:ext cx="5896655" cy="648380"/>
      </dsp:txXfrm>
    </dsp:sp>
    <dsp:sp modelId="{4494803E-3E45-4BAC-95D0-845A8F6CDC9E}">
      <dsp:nvSpPr>
        <dsp:cNvPr id="0" name=""/>
        <dsp:cNvSpPr/>
      </dsp:nvSpPr>
      <dsp:spPr>
        <a:xfrm>
          <a:off x="164695" y="1542"/>
          <a:ext cx="2472501" cy="898166"/>
        </a:xfrm>
        <a:prstGeom prst="round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s-MX" sz="1400" b="1" kern="1200" dirty="0"/>
            <a:t>De enumeración. </a:t>
          </a:r>
          <a:endParaRPr lang="es-MX" sz="1400" kern="1200" dirty="0"/>
        </a:p>
      </dsp:txBody>
      <dsp:txXfrm>
        <a:off x="208540" y="45387"/>
        <a:ext cx="2384811" cy="810476"/>
      </dsp:txXfrm>
    </dsp:sp>
    <dsp:sp modelId="{D7DA744E-8686-4764-A6BD-547A37BB6070}">
      <dsp:nvSpPr>
        <dsp:cNvPr id="0" name=""/>
        <dsp:cNvSpPr/>
      </dsp:nvSpPr>
      <dsp:spPr>
        <a:xfrm rot="5400000">
          <a:off x="5243827" y="-1572165"/>
          <a:ext cx="718532" cy="5931731"/>
        </a:xfrm>
        <a:prstGeom prst="round2SameRect">
          <a:avLst/>
        </a:prstGeom>
        <a:solidFill>
          <a:schemeClr val="accent4">
            <a:tint val="40000"/>
            <a:alpha val="90000"/>
            <a:hueOff val="793671"/>
            <a:satOff val="887"/>
            <a:lumOff val="-77"/>
            <a:alphaOff val="0"/>
          </a:schemeClr>
        </a:solidFill>
        <a:ln w="28575" cap="flat" cmpd="sng" algn="ctr">
          <a:solidFill>
            <a:schemeClr val="accent4">
              <a:tint val="40000"/>
              <a:alpha val="90000"/>
              <a:hueOff val="793671"/>
              <a:satOff val="887"/>
              <a:lumOff val="-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57150" lvl="1" indent="-57150" algn="l" defTabSz="488950" rtl="0">
            <a:lnSpc>
              <a:spcPct val="90000"/>
            </a:lnSpc>
            <a:spcBef>
              <a:spcPct val="0"/>
            </a:spcBef>
            <a:spcAft>
              <a:spcPct val="15000"/>
            </a:spcAft>
            <a:buChar char="•"/>
          </a:pPr>
          <a:r>
            <a:rPr lang="es-MX" sz="1100" kern="1200" dirty="0"/>
            <a:t>Los elementos se presentan de manera separada, ordenados siguiendo un criterio explícito; por ejemplo, espacial, cronológico, explicitado por medio de letras o números. </a:t>
          </a:r>
        </a:p>
      </dsp:txBody>
      <dsp:txXfrm rot="-5400000">
        <a:off x="2637228" y="1069510"/>
        <a:ext cx="5896655" cy="648380"/>
      </dsp:txXfrm>
    </dsp:sp>
    <dsp:sp modelId="{C5B43B57-85F7-4037-9B91-13FB0F8D2754}">
      <dsp:nvSpPr>
        <dsp:cNvPr id="0" name=""/>
        <dsp:cNvSpPr/>
      </dsp:nvSpPr>
      <dsp:spPr>
        <a:xfrm>
          <a:off x="164695" y="944617"/>
          <a:ext cx="2472532" cy="898166"/>
        </a:xfrm>
        <a:prstGeom prst="roundRect">
          <a:avLst/>
        </a:prstGeom>
        <a:solidFill>
          <a:schemeClr val="accent4">
            <a:hueOff val="618095"/>
            <a:satOff val="6737"/>
            <a:lumOff val="-141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s-MX" sz="1400" b="1" kern="1200" dirty="0"/>
            <a:t>De secuencia.</a:t>
          </a:r>
          <a:endParaRPr lang="es-MX" sz="1400" kern="1200" dirty="0"/>
        </a:p>
      </dsp:txBody>
      <dsp:txXfrm>
        <a:off x="208540" y="988462"/>
        <a:ext cx="2384842" cy="810476"/>
      </dsp:txXfrm>
    </dsp:sp>
    <dsp:sp modelId="{ACC8FB1B-351B-4A3E-87CC-867845147D52}">
      <dsp:nvSpPr>
        <dsp:cNvPr id="0" name=""/>
        <dsp:cNvSpPr/>
      </dsp:nvSpPr>
      <dsp:spPr>
        <a:xfrm rot="5400000">
          <a:off x="5243796" y="-629090"/>
          <a:ext cx="718532" cy="5931731"/>
        </a:xfrm>
        <a:prstGeom prst="round2SameRect">
          <a:avLst/>
        </a:prstGeom>
        <a:solidFill>
          <a:schemeClr val="accent4">
            <a:tint val="40000"/>
            <a:alpha val="90000"/>
            <a:hueOff val="1587341"/>
            <a:satOff val="1774"/>
            <a:lumOff val="-154"/>
            <a:alphaOff val="0"/>
          </a:schemeClr>
        </a:solidFill>
        <a:ln w="28575" cap="flat" cmpd="sng" algn="ctr">
          <a:solidFill>
            <a:schemeClr val="accent4">
              <a:tint val="40000"/>
              <a:alpha val="90000"/>
              <a:hueOff val="1587341"/>
              <a:satOff val="1774"/>
              <a:lumOff val="-1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57150" lvl="1" indent="-57150" algn="l" defTabSz="488950" rtl="0">
            <a:lnSpc>
              <a:spcPct val="90000"/>
            </a:lnSpc>
            <a:spcBef>
              <a:spcPct val="0"/>
            </a:spcBef>
            <a:spcAft>
              <a:spcPct val="15000"/>
            </a:spcAft>
            <a:buChar char="•"/>
          </a:pPr>
          <a:r>
            <a:rPr lang="es-MX" sz="1100" kern="1200" dirty="0"/>
            <a:t>Indica las semejanzas o diferencias entre dos o más objetos, situaciones, ideas o personas y establece una comparación de acuerdo con ciertos criterios seleccionados de antemano. </a:t>
          </a:r>
        </a:p>
      </dsp:txBody>
      <dsp:txXfrm rot="-5400000">
        <a:off x="2637197" y="2012585"/>
        <a:ext cx="5896655" cy="648380"/>
      </dsp:txXfrm>
    </dsp:sp>
    <dsp:sp modelId="{9C7F0901-96FC-44C3-93A6-334FCB2EECE7}">
      <dsp:nvSpPr>
        <dsp:cNvPr id="0" name=""/>
        <dsp:cNvSpPr/>
      </dsp:nvSpPr>
      <dsp:spPr>
        <a:xfrm>
          <a:off x="164695" y="1887691"/>
          <a:ext cx="2472501" cy="898166"/>
        </a:xfrm>
        <a:prstGeom prst="roundRect">
          <a:avLst/>
        </a:prstGeom>
        <a:solidFill>
          <a:schemeClr val="accent4">
            <a:hueOff val="1236189"/>
            <a:satOff val="13474"/>
            <a:lumOff val="-282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s-MX" sz="1400" b="1" kern="1200" dirty="0"/>
            <a:t>De Comparación/Contraste.</a:t>
          </a:r>
          <a:r>
            <a:rPr lang="es-MX" sz="1400" kern="1200" dirty="0"/>
            <a:t> </a:t>
          </a:r>
        </a:p>
      </dsp:txBody>
      <dsp:txXfrm>
        <a:off x="208540" y="1931536"/>
        <a:ext cx="2384811" cy="810476"/>
      </dsp:txXfrm>
    </dsp:sp>
    <dsp:sp modelId="{65FE7298-D57F-4D1B-B18C-9312F719A632}">
      <dsp:nvSpPr>
        <dsp:cNvPr id="0" name=""/>
        <dsp:cNvSpPr/>
      </dsp:nvSpPr>
      <dsp:spPr>
        <a:xfrm rot="5400000">
          <a:off x="5225937" y="331842"/>
          <a:ext cx="718532" cy="5896014"/>
        </a:xfrm>
        <a:prstGeom prst="round2SameRect">
          <a:avLst/>
        </a:prstGeom>
        <a:solidFill>
          <a:schemeClr val="accent4">
            <a:tint val="40000"/>
            <a:alpha val="90000"/>
            <a:hueOff val="2381012"/>
            <a:satOff val="2661"/>
            <a:lumOff val="-231"/>
            <a:alphaOff val="0"/>
          </a:schemeClr>
        </a:solidFill>
        <a:ln w="28575" cap="flat" cmpd="sng" algn="ctr">
          <a:solidFill>
            <a:schemeClr val="accent4">
              <a:tint val="40000"/>
              <a:alpha val="90000"/>
              <a:hueOff val="2381012"/>
              <a:satOff val="2661"/>
              <a:lumOff val="-2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57150" lvl="1" indent="-57150" algn="l" defTabSz="488950" rtl="0">
            <a:lnSpc>
              <a:spcPct val="90000"/>
            </a:lnSpc>
            <a:spcBef>
              <a:spcPct val="0"/>
            </a:spcBef>
            <a:spcAft>
              <a:spcPct val="15000"/>
            </a:spcAft>
            <a:buChar char="•"/>
          </a:pPr>
          <a:r>
            <a:rPr lang="es-MX" sz="1100" kern="1200" dirty="0"/>
            <a:t>La idea principal se enuncia de manera explícita, luego se reafirma con ejemplos o argumentos. </a:t>
          </a:r>
        </a:p>
        <a:p>
          <a:pPr marL="57150" lvl="1" indent="-57150" algn="l" defTabSz="488950" rtl="0">
            <a:lnSpc>
              <a:spcPct val="90000"/>
            </a:lnSpc>
            <a:spcBef>
              <a:spcPct val="0"/>
            </a:spcBef>
            <a:spcAft>
              <a:spcPct val="15000"/>
            </a:spcAft>
            <a:buChar char="•"/>
          </a:pPr>
          <a:r>
            <a:rPr lang="es-MX" sz="1100" kern="1200" dirty="0"/>
            <a:t>Las ideas de apoyo explican, aclaran, dan detalles o ilustran la idea principal. Ésta puede aparecer al principio o al final.</a:t>
          </a:r>
        </a:p>
      </dsp:txBody>
      <dsp:txXfrm rot="-5400000">
        <a:off x="2637196" y="2955659"/>
        <a:ext cx="5860938" cy="648380"/>
      </dsp:txXfrm>
    </dsp:sp>
    <dsp:sp modelId="{607472E2-C1B2-427D-8BDD-8DCF2EFA2C4C}">
      <dsp:nvSpPr>
        <dsp:cNvPr id="0" name=""/>
        <dsp:cNvSpPr/>
      </dsp:nvSpPr>
      <dsp:spPr>
        <a:xfrm>
          <a:off x="164695" y="2830766"/>
          <a:ext cx="2472501" cy="898166"/>
        </a:xfrm>
        <a:prstGeom prst="roundRect">
          <a:avLst/>
        </a:prstGeom>
        <a:solidFill>
          <a:schemeClr val="accent4">
            <a:hueOff val="1854284"/>
            <a:satOff val="20211"/>
            <a:lumOff val="-423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s-MX" sz="1400" b="1" kern="1200" dirty="0"/>
            <a:t>De desarrollo de un concepto. </a:t>
          </a:r>
          <a:endParaRPr lang="es-MX" sz="1400" kern="1200" dirty="0"/>
        </a:p>
      </dsp:txBody>
      <dsp:txXfrm>
        <a:off x="208540" y="2874611"/>
        <a:ext cx="2384811" cy="810476"/>
      </dsp:txXfrm>
    </dsp:sp>
    <dsp:sp modelId="{E4F59100-DB35-46D7-8419-DB63D518D850}">
      <dsp:nvSpPr>
        <dsp:cNvPr id="0" name=""/>
        <dsp:cNvSpPr/>
      </dsp:nvSpPr>
      <dsp:spPr>
        <a:xfrm rot="5400000">
          <a:off x="5225937" y="1274916"/>
          <a:ext cx="718532" cy="5896014"/>
        </a:xfrm>
        <a:prstGeom prst="round2SameRect">
          <a:avLst/>
        </a:prstGeom>
        <a:solidFill>
          <a:schemeClr val="accent4">
            <a:tint val="40000"/>
            <a:alpha val="90000"/>
            <a:hueOff val="3174682"/>
            <a:satOff val="3548"/>
            <a:lumOff val="-308"/>
            <a:alphaOff val="0"/>
          </a:schemeClr>
        </a:solidFill>
        <a:ln w="28575" cap="flat" cmpd="sng" algn="ctr">
          <a:solidFill>
            <a:schemeClr val="accent4">
              <a:tint val="40000"/>
              <a:alpha val="90000"/>
              <a:hueOff val="3174682"/>
              <a:satOff val="3548"/>
              <a:lumOff val="-3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s-MX" sz="1200" kern="1200" dirty="0"/>
            <a:t>En el desarrollo de este párrafo el problema se enuncia de manera retórica, así como también la solución. </a:t>
          </a:r>
        </a:p>
        <a:p>
          <a:pPr marL="114300" lvl="1" indent="-114300" algn="l" defTabSz="533400" rtl="0">
            <a:lnSpc>
              <a:spcPct val="90000"/>
            </a:lnSpc>
            <a:spcBef>
              <a:spcPct val="0"/>
            </a:spcBef>
            <a:spcAft>
              <a:spcPct val="15000"/>
            </a:spcAft>
            <a:buChar char="•"/>
          </a:pPr>
          <a:r>
            <a:rPr lang="es-MX" sz="1200" kern="1200" dirty="0"/>
            <a:t>Consta de dos partes: a) presenta el problema, b) presenta la solución. </a:t>
          </a:r>
        </a:p>
      </dsp:txBody>
      <dsp:txXfrm rot="-5400000">
        <a:off x="2637196" y="3898733"/>
        <a:ext cx="5860938" cy="648380"/>
      </dsp:txXfrm>
    </dsp:sp>
    <dsp:sp modelId="{59C374A7-9E30-47D5-BE50-894ED9F9032C}">
      <dsp:nvSpPr>
        <dsp:cNvPr id="0" name=""/>
        <dsp:cNvSpPr/>
      </dsp:nvSpPr>
      <dsp:spPr>
        <a:xfrm>
          <a:off x="164695" y="3773840"/>
          <a:ext cx="2472501" cy="898166"/>
        </a:xfrm>
        <a:prstGeom prst="roundRect">
          <a:avLst/>
        </a:prstGeom>
        <a:solidFill>
          <a:schemeClr val="accent4">
            <a:hueOff val="2472378"/>
            <a:satOff val="26948"/>
            <a:lumOff val="-564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s-MX" sz="1400" b="1" kern="1200" dirty="0"/>
            <a:t>De enunciado/ solución de un problema</a:t>
          </a:r>
          <a:r>
            <a:rPr lang="es-MX" sz="1400" kern="1200" dirty="0"/>
            <a:t>. </a:t>
          </a:r>
        </a:p>
      </dsp:txBody>
      <dsp:txXfrm>
        <a:off x="208540" y="3817685"/>
        <a:ext cx="2384811" cy="810476"/>
      </dsp:txXfrm>
    </dsp:sp>
    <dsp:sp modelId="{01C64A2C-AFEA-4F6E-8E4E-16B1BF199CEB}">
      <dsp:nvSpPr>
        <dsp:cNvPr id="0" name=""/>
        <dsp:cNvSpPr/>
      </dsp:nvSpPr>
      <dsp:spPr>
        <a:xfrm rot="5400000">
          <a:off x="5225937" y="2217991"/>
          <a:ext cx="718532" cy="5896014"/>
        </a:xfrm>
        <a:prstGeom prst="round2SameRect">
          <a:avLst/>
        </a:prstGeom>
        <a:solidFill>
          <a:schemeClr val="accent4">
            <a:tint val="40000"/>
            <a:alpha val="90000"/>
            <a:hueOff val="3968353"/>
            <a:satOff val="4435"/>
            <a:lumOff val="-385"/>
            <a:alphaOff val="0"/>
          </a:schemeClr>
        </a:solidFill>
        <a:ln w="28575" cap="flat" cmpd="sng" algn="ctr">
          <a:solidFill>
            <a:schemeClr val="accent4">
              <a:tint val="40000"/>
              <a:alpha val="90000"/>
              <a:hueOff val="3968353"/>
              <a:satOff val="4435"/>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s-MX" sz="1200" kern="1200" dirty="0"/>
            <a:t>Es un párrafo que presenta un acontecimiento, hecho o situación, explicando a continuación las causas que lo provocaron. </a:t>
          </a:r>
        </a:p>
      </dsp:txBody>
      <dsp:txXfrm rot="-5400000">
        <a:off x="2637196" y="4841808"/>
        <a:ext cx="5860938" cy="648380"/>
      </dsp:txXfrm>
    </dsp:sp>
    <dsp:sp modelId="{672CB74E-944B-4147-9F8E-6FE7BA8D646C}">
      <dsp:nvSpPr>
        <dsp:cNvPr id="0" name=""/>
        <dsp:cNvSpPr/>
      </dsp:nvSpPr>
      <dsp:spPr>
        <a:xfrm>
          <a:off x="164695" y="4716915"/>
          <a:ext cx="2472501" cy="898166"/>
        </a:xfrm>
        <a:prstGeom prst="roundRect">
          <a:avLst/>
        </a:prstGeom>
        <a:solidFill>
          <a:schemeClr val="accent4">
            <a:hueOff val="3090473"/>
            <a:satOff val="33685"/>
            <a:lumOff val="-705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s-MX" sz="1400" b="1" kern="1200" dirty="0"/>
            <a:t>De Causa/ Efecto. </a:t>
          </a:r>
          <a:endParaRPr lang="es-MX" sz="1400" kern="1200" dirty="0"/>
        </a:p>
      </dsp:txBody>
      <dsp:txXfrm>
        <a:off x="208540" y="4760760"/>
        <a:ext cx="2384811" cy="81047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F17C7-657E-4D5C-8CDD-2AFA63911E73}">
      <dsp:nvSpPr>
        <dsp:cNvPr id="0" name=""/>
        <dsp:cNvSpPr/>
      </dsp:nvSpPr>
      <dsp:spPr>
        <a:xfrm rot="16200000">
          <a:off x="-1748295" y="1751752"/>
          <a:ext cx="4869159" cy="1365655"/>
        </a:xfrm>
        <a:prstGeom prst="flowChartManualOperati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t" anchorCtr="0">
          <a:noAutofit/>
        </a:bodyPr>
        <a:lstStyle/>
        <a:p>
          <a:pPr marL="0" lvl="0" indent="0" algn="l" defTabSz="622300" rtl="0">
            <a:lnSpc>
              <a:spcPct val="90000"/>
            </a:lnSpc>
            <a:spcBef>
              <a:spcPct val="0"/>
            </a:spcBef>
            <a:spcAft>
              <a:spcPct val="35000"/>
            </a:spcAft>
            <a:buNone/>
          </a:pPr>
          <a:r>
            <a:rPr lang="es-MX" sz="1400" b="1" kern="1200"/>
            <a:t>De síntesis:</a:t>
          </a:r>
          <a:endParaRPr lang="es-MX" sz="1400" kern="1200" dirty="0"/>
        </a:p>
        <a:p>
          <a:pPr marL="57150" lvl="1" indent="-57150" algn="l" defTabSz="466725" rtl="0">
            <a:lnSpc>
              <a:spcPct val="90000"/>
            </a:lnSpc>
            <a:spcBef>
              <a:spcPct val="0"/>
            </a:spcBef>
            <a:spcAft>
              <a:spcPct val="15000"/>
            </a:spcAft>
            <a:buChar char="•"/>
          </a:pPr>
          <a:r>
            <a:rPr lang="es-MX" sz="1050" kern="1200" dirty="0"/>
            <a:t>En él se resume el tema del escrito. La ventaja de esta introducción es que presenta en forma rápida, información esencial sobre el contenido del texto, la desventaja es que hace la información previsible y reiterativa.</a:t>
          </a:r>
        </a:p>
      </dsp:txBody>
      <dsp:txXfrm rot="5400000">
        <a:off x="3457" y="973832"/>
        <a:ext cx="1365655" cy="2921495"/>
      </dsp:txXfrm>
    </dsp:sp>
    <dsp:sp modelId="{F883A3CA-57A3-4A10-B5EC-0E772F58BD65}">
      <dsp:nvSpPr>
        <dsp:cNvPr id="0" name=""/>
        <dsp:cNvSpPr/>
      </dsp:nvSpPr>
      <dsp:spPr>
        <a:xfrm rot="16200000">
          <a:off x="-280215" y="1751752"/>
          <a:ext cx="4869159" cy="1365655"/>
        </a:xfrm>
        <a:prstGeom prst="flowChartManualOperati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t" anchorCtr="0">
          <a:noAutofit/>
        </a:bodyPr>
        <a:lstStyle/>
        <a:p>
          <a:pPr marL="0" lvl="0" indent="0" algn="l" defTabSz="711200" rtl="0">
            <a:lnSpc>
              <a:spcPct val="90000"/>
            </a:lnSpc>
            <a:spcBef>
              <a:spcPct val="0"/>
            </a:spcBef>
            <a:spcAft>
              <a:spcPct val="35000"/>
            </a:spcAft>
            <a:buNone/>
          </a:pPr>
          <a:r>
            <a:rPr lang="es-MX" sz="1600" b="1" kern="1200"/>
            <a:t>De anécdota. </a:t>
          </a:r>
          <a:endParaRPr lang="es-MX" sz="1600" kern="1200" dirty="0"/>
        </a:p>
        <a:p>
          <a:pPr marL="57150" lvl="1" indent="-57150" algn="l" defTabSz="488950" rtl="0">
            <a:lnSpc>
              <a:spcPct val="90000"/>
            </a:lnSpc>
            <a:spcBef>
              <a:spcPct val="0"/>
            </a:spcBef>
            <a:spcAft>
              <a:spcPct val="15000"/>
            </a:spcAft>
            <a:buChar char="•"/>
          </a:pPr>
          <a:r>
            <a:rPr lang="es-MX" sz="1100" kern="1200"/>
            <a:t>Las anécdotas, los hechos, las historias, atraen e involucran al lector.</a:t>
          </a:r>
          <a:endParaRPr lang="es-MX" sz="1100" kern="1200" dirty="0"/>
        </a:p>
      </dsp:txBody>
      <dsp:txXfrm rot="5400000">
        <a:off x="1471537" y="973832"/>
        <a:ext cx="1365655" cy="2921495"/>
      </dsp:txXfrm>
    </dsp:sp>
    <dsp:sp modelId="{33F5F914-261A-4BFE-B772-839CE38ECA68}">
      <dsp:nvSpPr>
        <dsp:cNvPr id="0" name=""/>
        <dsp:cNvSpPr/>
      </dsp:nvSpPr>
      <dsp:spPr>
        <a:xfrm rot="16200000">
          <a:off x="1187864" y="1751752"/>
          <a:ext cx="4869159" cy="1365655"/>
        </a:xfrm>
        <a:prstGeom prst="flowChartManualOperati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t" anchorCtr="0">
          <a:noAutofit/>
        </a:bodyPr>
        <a:lstStyle/>
        <a:p>
          <a:pPr marL="0" lvl="0" indent="0" algn="l" defTabSz="622300" rtl="0">
            <a:lnSpc>
              <a:spcPct val="90000"/>
            </a:lnSpc>
            <a:spcBef>
              <a:spcPct val="0"/>
            </a:spcBef>
            <a:spcAft>
              <a:spcPct val="35000"/>
            </a:spcAft>
            <a:buNone/>
          </a:pPr>
          <a:r>
            <a:rPr lang="es-MX" sz="1400" b="1" kern="1200"/>
            <a:t>De breves afirmaciones. </a:t>
          </a:r>
          <a:endParaRPr lang="es-MX" sz="1400" kern="1200" dirty="0"/>
        </a:p>
        <a:p>
          <a:pPr marL="57150" lvl="1" indent="-57150" algn="l" defTabSz="466725" rtl="0">
            <a:lnSpc>
              <a:spcPct val="90000"/>
            </a:lnSpc>
            <a:spcBef>
              <a:spcPct val="0"/>
            </a:spcBef>
            <a:spcAft>
              <a:spcPct val="15000"/>
            </a:spcAft>
            <a:buChar char="•"/>
          </a:pPr>
          <a:r>
            <a:rPr lang="es-MX" sz="1050" kern="1200"/>
            <a:t>Es típica del estilo periodístico; son frases breves, sintéticas y efectivas.</a:t>
          </a:r>
          <a:endParaRPr lang="es-MX" sz="1050" kern="1200" dirty="0"/>
        </a:p>
      </dsp:txBody>
      <dsp:txXfrm rot="5400000">
        <a:off x="2939616" y="973832"/>
        <a:ext cx="1365655" cy="2921495"/>
      </dsp:txXfrm>
    </dsp:sp>
    <dsp:sp modelId="{5B74CB49-B18F-4040-9473-5549597CF529}">
      <dsp:nvSpPr>
        <dsp:cNvPr id="0" name=""/>
        <dsp:cNvSpPr/>
      </dsp:nvSpPr>
      <dsp:spPr>
        <a:xfrm rot="16200000">
          <a:off x="2655943" y="1751752"/>
          <a:ext cx="4869159" cy="1365655"/>
        </a:xfrm>
        <a:prstGeom prst="flowChartManualOperation">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t" anchorCtr="0">
          <a:noAutofit/>
        </a:bodyPr>
        <a:lstStyle/>
        <a:p>
          <a:pPr marL="0" lvl="0" indent="0" algn="l" defTabSz="622300" rtl="0">
            <a:lnSpc>
              <a:spcPct val="90000"/>
            </a:lnSpc>
            <a:spcBef>
              <a:spcPct val="0"/>
            </a:spcBef>
            <a:spcAft>
              <a:spcPct val="35000"/>
            </a:spcAft>
            <a:buNone/>
          </a:pPr>
          <a:r>
            <a:rPr lang="es-MX" sz="1400" b="1" kern="1200"/>
            <a:t>De cita.</a:t>
          </a:r>
          <a:endParaRPr lang="es-MX" sz="1400" kern="1200" dirty="0"/>
        </a:p>
        <a:p>
          <a:pPr marL="57150" lvl="1" indent="-57150" algn="l" defTabSz="466725" rtl="0">
            <a:lnSpc>
              <a:spcPct val="90000"/>
            </a:lnSpc>
            <a:spcBef>
              <a:spcPct val="0"/>
            </a:spcBef>
            <a:spcAft>
              <a:spcPct val="15000"/>
            </a:spcAft>
            <a:buChar char="•"/>
          </a:pPr>
          <a:r>
            <a:rPr lang="es-MX" sz="1050" kern="1200"/>
            <a:t>Es una de las formas más utilizadas y eficaces para atraer la atención del lector, pueden ser proverbios, versos de poetas o frases pronunciados o escritas por una persona famosa.</a:t>
          </a:r>
          <a:endParaRPr lang="es-MX" sz="1050" kern="1200" dirty="0"/>
        </a:p>
      </dsp:txBody>
      <dsp:txXfrm rot="5400000">
        <a:off x="4407695" y="973832"/>
        <a:ext cx="1365655" cy="2921495"/>
      </dsp:txXfrm>
    </dsp:sp>
    <dsp:sp modelId="{6E100DDF-1DAC-4849-8407-541544E0B171}">
      <dsp:nvSpPr>
        <dsp:cNvPr id="0" name=""/>
        <dsp:cNvSpPr/>
      </dsp:nvSpPr>
      <dsp:spPr>
        <a:xfrm rot="16200000">
          <a:off x="4080896" y="1751752"/>
          <a:ext cx="4869159" cy="1365655"/>
        </a:xfrm>
        <a:prstGeom prst="flowChartManualOperation">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t" anchorCtr="0">
          <a:noAutofit/>
        </a:bodyPr>
        <a:lstStyle/>
        <a:p>
          <a:pPr marL="0" lvl="0" indent="0" algn="l" defTabSz="622300" rtl="0">
            <a:lnSpc>
              <a:spcPct val="90000"/>
            </a:lnSpc>
            <a:spcBef>
              <a:spcPct val="0"/>
            </a:spcBef>
            <a:spcAft>
              <a:spcPct val="35000"/>
            </a:spcAft>
            <a:buNone/>
          </a:pPr>
          <a:r>
            <a:rPr lang="es-MX" sz="1400" b="1" kern="1200"/>
            <a:t>De interrogante. </a:t>
          </a:r>
          <a:endParaRPr lang="es-MX" sz="1400" kern="1200" dirty="0"/>
        </a:p>
        <a:p>
          <a:pPr marL="57150" lvl="1" indent="-57150" algn="l" defTabSz="466725" rtl="0">
            <a:lnSpc>
              <a:spcPct val="90000"/>
            </a:lnSpc>
            <a:spcBef>
              <a:spcPct val="0"/>
            </a:spcBef>
            <a:spcAft>
              <a:spcPct val="15000"/>
            </a:spcAft>
            <a:buChar char="•"/>
          </a:pPr>
          <a:r>
            <a:rPr lang="es-MX" sz="1050" kern="1200"/>
            <a:t>Plantea un problema; el texto posterior describe su desarrollo y en ocasiones añade otras interrogantes que ilustran los diferentes aspectos de la cuestión inicial.</a:t>
          </a:r>
          <a:endParaRPr lang="es-MX" sz="1050" kern="1200" dirty="0"/>
        </a:p>
      </dsp:txBody>
      <dsp:txXfrm rot="5400000">
        <a:off x="5832648" y="973832"/>
        <a:ext cx="1365655" cy="2921495"/>
      </dsp:txXfrm>
    </dsp:sp>
    <dsp:sp modelId="{E463DF78-C4EE-4708-9FF3-4E3A8DA93C38}">
      <dsp:nvSpPr>
        <dsp:cNvPr id="0" name=""/>
        <dsp:cNvSpPr/>
      </dsp:nvSpPr>
      <dsp:spPr>
        <a:xfrm rot="16200000">
          <a:off x="5592103" y="1751752"/>
          <a:ext cx="4869159" cy="1365655"/>
        </a:xfrm>
        <a:prstGeom prst="flowChartManualOperati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t" anchorCtr="0">
          <a:noAutofit/>
        </a:bodyPr>
        <a:lstStyle/>
        <a:p>
          <a:pPr marL="0" lvl="0" indent="0" algn="l" defTabSz="622300" rtl="0">
            <a:lnSpc>
              <a:spcPct val="90000"/>
            </a:lnSpc>
            <a:spcBef>
              <a:spcPct val="0"/>
            </a:spcBef>
            <a:spcAft>
              <a:spcPct val="35000"/>
            </a:spcAft>
            <a:buNone/>
          </a:pPr>
          <a:r>
            <a:rPr lang="es-MX" sz="1400" b="1" kern="1200"/>
            <a:t>De analogía. </a:t>
          </a:r>
          <a:endParaRPr lang="es-MX" sz="1400" kern="1200" dirty="0"/>
        </a:p>
        <a:p>
          <a:pPr marL="57150" lvl="1" indent="-57150" algn="l" defTabSz="466725" rtl="0">
            <a:lnSpc>
              <a:spcPct val="90000"/>
            </a:lnSpc>
            <a:spcBef>
              <a:spcPct val="0"/>
            </a:spcBef>
            <a:spcAft>
              <a:spcPct val="15000"/>
            </a:spcAft>
            <a:buChar char="•"/>
          </a:pPr>
          <a:r>
            <a:rPr lang="es-MX" sz="1050" kern="1200"/>
            <a:t>Establece una comparación entre el tema escrito y otra situación; explica el problema aprovechando un contexto similar que sea capaz de atraer la atención inicial del lector.</a:t>
          </a:r>
          <a:br>
            <a:rPr lang="es-MX" sz="1050" kern="1200"/>
          </a:br>
          <a:endParaRPr lang="es-MX" sz="1050" kern="1200" dirty="0"/>
        </a:p>
      </dsp:txBody>
      <dsp:txXfrm rot="5400000">
        <a:off x="7343855" y="973832"/>
        <a:ext cx="1365655" cy="292149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A03B7-4BCA-43DA-B619-BC7E98BA68FE}">
      <dsp:nvSpPr>
        <dsp:cNvPr id="0" name=""/>
        <dsp:cNvSpPr/>
      </dsp:nvSpPr>
      <dsp:spPr>
        <a:xfrm rot="5400000">
          <a:off x="5175210" y="-2231666"/>
          <a:ext cx="519906" cy="5115448"/>
        </a:xfrm>
        <a:prstGeom prst="round2SameRect">
          <a:avLst/>
        </a:prstGeom>
        <a:solidFill>
          <a:schemeClr val="accent2">
            <a:tint val="40000"/>
            <a:alpha val="90000"/>
            <a:hueOff val="0"/>
            <a:satOff val="0"/>
            <a:lumOff val="0"/>
            <a:alphaOff val="0"/>
          </a:schemeClr>
        </a:solidFill>
        <a:ln w="285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s-MX" sz="1000" kern="1200" dirty="0"/>
            <a:t>Breve resumen de las principales ideas del escrito</a:t>
          </a:r>
        </a:p>
      </dsp:txBody>
      <dsp:txXfrm rot="-5400000">
        <a:off x="2877439" y="91485"/>
        <a:ext cx="5090068" cy="469146"/>
      </dsp:txXfrm>
    </dsp:sp>
    <dsp:sp modelId="{C5F1B7DC-D603-4BEF-94DA-DEE526D4DDAF}">
      <dsp:nvSpPr>
        <dsp:cNvPr id="0" name=""/>
        <dsp:cNvSpPr/>
      </dsp:nvSpPr>
      <dsp:spPr>
        <a:xfrm>
          <a:off x="0" y="1116"/>
          <a:ext cx="2877439" cy="649882"/>
        </a:xfrm>
        <a:prstGeom prst="round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MX" sz="1900" b="1" kern="1200" dirty="0"/>
            <a:t>De síntesis</a:t>
          </a:r>
          <a:endParaRPr lang="es-MX" sz="1900" kern="1200" dirty="0"/>
        </a:p>
      </dsp:txBody>
      <dsp:txXfrm>
        <a:off x="31725" y="32841"/>
        <a:ext cx="2813989" cy="586432"/>
      </dsp:txXfrm>
    </dsp:sp>
    <dsp:sp modelId="{5FE6EBB5-9FAA-49C3-BABA-4A34F8A2140A}">
      <dsp:nvSpPr>
        <dsp:cNvPr id="0" name=""/>
        <dsp:cNvSpPr/>
      </dsp:nvSpPr>
      <dsp:spPr>
        <a:xfrm rot="5400000">
          <a:off x="5175210" y="-1549289"/>
          <a:ext cx="519906" cy="5115448"/>
        </a:xfrm>
        <a:prstGeom prst="round2SameRect">
          <a:avLst/>
        </a:prstGeom>
        <a:solidFill>
          <a:schemeClr val="accent3">
            <a:tint val="40000"/>
            <a:alpha val="90000"/>
            <a:hueOff val="0"/>
            <a:satOff val="0"/>
            <a:lumOff val="0"/>
            <a:alphaOff val="0"/>
          </a:schemeClr>
        </a:solidFill>
        <a:ln w="285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s-MX" sz="1000" kern="1200" dirty="0"/>
            <a:t>Recupera el hilo de todo el texto a través de elementos narrativos o visuales que atraen la atención del lector dejándose un buen recuerdo del escrito.</a:t>
          </a:r>
        </a:p>
      </dsp:txBody>
      <dsp:txXfrm rot="-5400000">
        <a:off x="2877439" y="773862"/>
        <a:ext cx="5090068" cy="469146"/>
      </dsp:txXfrm>
    </dsp:sp>
    <dsp:sp modelId="{8956DFED-2713-4EC4-BEE4-A57E6318252D}">
      <dsp:nvSpPr>
        <dsp:cNvPr id="0" name=""/>
        <dsp:cNvSpPr/>
      </dsp:nvSpPr>
      <dsp:spPr>
        <a:xfrm>
          <a:off x="0" y="683493"/>
          <a:ext cx="2877439" cy="649882"/>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MX" sz="1900" b="1" kern="1200" dirty="0"/>
            <a:t>De anécdota </a:t>
          </a:r>
          <a:endParaRPr lang="es-MX" sz="1900" kern="1200" dirty="0"/>
        </a:p>
      </dsp:txBody>
      <dsp:txXfrm>
        <a:off x="31725" y="715218"/>
        <a:ext cx="2813989" cy="586432"/>
      </dsp:txXfrm>
    </dsp:sp>
    <dsp:sp modelId="{A0FDA432-CAC7-4FDF-AF9F-D61C7B604B64}">
      <dsp:nvSpPr>
        <dsp:cNvPr id="0" name=""/>
        <dsp:cNvSpPr/>
      </dsp:nvSpPr>
      <dsp:spPr>
        <a:xfrm rot="5400000">
          <a:off x="5175210" y="-866912"/>
          <a:ext cx="519906" cy="5115448"/>
        </a:xfrm>
        <a:prstGeom prst="round2SameRect">
          <a:avLst/>
        </a:prstGeom>
        <a:solidFill>
          <a:schemeClr val="accent4">
            <a:tint val="40000"/>
            <a:alpha val="90000"/>
            <a:hueOff val="0"/>
            <a:satOff val="0"/>
            <a:lumOff val="0"/>
            <a:alphaOff val="0"/>
          </a:schemeClr>
        </a:solidFill>
        <a:ln w="285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s-MX" sz="1000" kern="1200" dirty="0"/>
            <a:t>Sigue a un período que representa el verdadero final del texto y se plantea como un eco, una resonancia que profundiza en él.</a:t>
          </a:r>
        </a:p>
      </dsp:txBody>
      <dsp:txXfrm rot="-5400000">
        <a:off x="2877439" y="1456239"/>
        <a:ext cx="5090068" cy="469146"/>
      </dsp:txXfrm>
    </dsp:sp>
    <dsp:sp modelId="{5702E4C6-324D-4E9F-B7CE-20C2BD9A5418}">
      <dsp:nvSpPr>
        <dsp:cNvPr id="0" name=""/>
        <dsp:cNvSpPr/>
      </dsp:nvSpPr>
      <dsp:spPr>
        <a:xfrm>
          <a:off x="0" y="1365870"/>
          <a:ext cx="2877439" cy="649882"/>
        </a:xfrm>
        <a:prstGeom prst="round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MX" sz="1900" b="1" kern="1200" dirty="0"/>
            <a:t>De breves afirmaciones</a:t>
          </a:r>
          <a:endParaRPr lang="es-MX" sz="1900" kern="1200" dirty="0"/>
        </a:p>
      </dsp:txBody>
      <dsp:txXfrm>
        <a:off x="31725" y="1397595"/>
        <a:ext cx="2813989" cy="586432"/>
      </dsp:txXfrm>
    </dsp:sp>
    <dsp:sp modelId="{D781C26B-4F49-4F4E-8ECF-BBC27387B40C}">
      <dsp:nvSpPr>
        <dsp:cNvPr id="0" name=""/>
        <dsp:cNvSpPr/>
      </dsp:nvSpPr>
      <dsp:spPr>
        <a:xfrm rot="5400000">
          <a:off x="5175210" y="-184535"/>
          <a:ext cx="519906" cy="5115448"/>
        </a:xfrm>
        <a:prstGeom prst="round2SameRect">
          <a:avLst/>
        </a:prstGeom>
        <a:solidFill>
          <a:schemeClr val="accent5">
            <a:tint val="40000"/>
            <a:alpha val="90000"/>
            <a:hueOff val="0"/>
            <a:satOff val="0"/>
            <a:lumOff val="0"/>
            <a:alphaOff val="0"/>
          </a:schemeClr>
        </a:solidFill>
        <a:ln w="285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s-MX" sz="1000" kern="1200" dirty="0"/>
            <a:t>Se pueden usar cualquier tipo de citas siempre que se adapten al tema tratado.</a:t>
          </a:r>
        </a:p>
      </dsp:txBody>
      <dsp:txXfrm rot="-5400000">
        <a:off x="2877439" y="2138616"/>
        <a:ext cx="5090068" cy="469146"/>
      </dsp:txXfrm>
    </dsp:sp>
    <dsp:sp modelId="{B5187A90-46E0-43B0-8E09-D5F4B3776F67}">
      <dsp:nvSpPr>
        <dsp:cNvPr id="0" name=""/>
        <dsp:cNvSpPr/>
      </dsp:nvSpPr>
      <dsp:spPr>
        <a:xfrm>
          <a:off x="0" y="2048247"/>
          <a:ext cx="2877439" cy="649882"/>
        </a:xfrm>
        <a:prstGeom prst="roundRect">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MX" sz="1900" b="1" kern="1200" dirty="0"/>
            <a:t>De cita</a:t>
          </a:r>
          <a:endParaRPr lang="es-MX" sz="1900" kern="1200" dirty="0"/>
        </a:p>
      </dsp:txBody>
      <dsp:txXfrm>
        <a:off x="31725" y="2079972"/>
        <a:ext cx="2813989" cy="586432"/>
      </dsp:txXfrm>
    </dsp:sp>
    <dsp:sp modelId="{767AC577-CA61-4B12-B7FD-06FA02CD0E43}">
      <dsp:nvSpPr>
        <dsp:cNvPr id="0" name=""/>
        <dsp:cNvSpPr/>
      </dsp:nvSpPr>
      <dsp:spPr>
        <a:xfrm rot="5400000">
          <a:off x="5175210" y="497841"/>
          <a:ext cx="519906" cy="5115448"/>
        </a:xfrm>
        <a:prstGeom prst="round2SameRect">
          <a:avLst/>
        </a:prstGeom>
        <a:solidFill>
          <a:schemeClr val="accent6">
            <a:tint val="40000"/>
            <a:alpha val="90000"/>
            <a:hueOff val="0"/>
            <a:satOff val="0"/>
            <a:lumOff val="0"/>
            <a:alphaOff val="0"/>
          </a:schemeClr>
        </a:solidFill>
        <a:ln w="285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s-MX" sz="1000" kern="1200" dirty="0"/>
            <a:t>Plantea al final del escrito las cuestiones no resueltas, los problemas abiertos a las hipótesis del futuro.</a:t>
          </a:r>
        </a:p>
      </dsp:txBody>
      <dsp:txXfrm rot="-5400000">
        <a:off x="2877439" y="2820992"/>
        <a:ext cx="5090068" cy="469146"/>
      </dsp:txXfrm>
    </dsp:sp>
    <dsp:sp modelId="{2174EC2A-A670-43CD-8D25-FDD01B752C9A}">
      <dsp:nvSpPr>
        <dsp:cNvPr id="0" name=""/>
        <dsp:cNvSpPr/>
      </dsp:nvSpPr>
      <dsp:spPr>
        <a:xfrm>
          <a:off x="0" y="2730624"/>
          <a:ext cx="2877439" cy="649882"/>
        </a:xfrm>
        <a:prstGeom prst="roundRect">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MX" sz="1900" b="1" kern="1200" dirty="0"/>
            <a:t>De interrogante</a:t>
          </a:r>
          <a:endParaRPr lang="es-MX" sz="1900" kern="1200" dirty="0"/>
        </a:p>
      </dsp:txBody>
      <dsp:txXfrm>
        <a:off x="31725" y="2762349"/>
        <a:ext cx="2813989" cy="586432"/>
      </dsp:txXfrm>
    </dsp:sp>
    <dsp:sp modelId="{ED42D77A-47C1-425C-AF4C-97E716253808}">
      <dsp:nvSpPr>
        <dsp:cNvPr id="0" name=""/>
        <dsp:cNvSpPr/>
      </dsp:nvSpPr>
      <dsp:spPr>
        <a:xfrm rot="5400000">
          <a:off x="5175210" y="1180218"/>
          <a:ext cx="519906" cy="5115448"/>
        </a:xfrm>
        <a:prstGeom prst="round2SameRect">
          <a:avLst/>
        </a:prstGeom>
        <a:solidFill>
          <a:schemeClr val="accent2">
            <a:tint val="40000"/>
            <a:alpha val="90000"/>
            <a:hueOff val="0"/>
            <a:satOff val="0"/>
            <a:lumOff val="0"/>
            <a:alphaOff val="0"/>
          </a:schemeClr>
        </a:solidFill>
        <a:ln w="285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s-MX" sz="1000" kern="1200" dirty="0"/>
            <a:t>Establece una comparación entre el tema escrito y otra situación, explica el problema aprovechando un contexto similar que sea capaz de atraer la atención inicial del lector.</a:t>
          </a:r>
        </a:p>
      </dsp:txBody>
      <dsp:txXfrm rot="-5400000">
        <a:off x="2877439" y="3503369"/>
        <a:ext cx="5090068" cy="469146"/>
      </dsp:txXfrm>
    </dsp:sp>
    <dsp:sp modelId="{C5C2FB5D-07FD-423F-AA2C-0A91F349D6F8}">
      <dsp:nvSpPr>
        <dsp:cNvPr id="0" name=""/>
        <dsp:cNvSpPr/>
      </dsp:nvSpPr>
      <dsp:spPr>
        <a:xfrm>
          <a:off x="0" y="3413000"/>
          <a:ext cx="2877439" cy="649882"/>
        </a:xfrm>
        <a:prstGeom prst="round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MX" sz="1900" b="1" kern="1200" dirty="0"/>
            <a:t>De analogía</a:t>
          </a:r>
          <a:endParaRPr lang="es-MX" sz="1900" kern="1200" dirty="0"/>
        </a:p>
      </dsp:txBody>
      <dsp:txXfrm>
        <a:off x="31725" y="3444725"/>
        <a:ext cx="2813989" cy="58643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3AC12-ED05-41EA-BA9C-5C942937CD8E}">
      <dsp:nvSpPr>
        <dsp:cNvPr id="0" name=""/>
        <dsp:cNvSpPr/>
      </dsp:nvSpPr>
      <dsp:spPr>
        <a:xfrm>
          <a:off x="3978127" y="903303"/>
          <a:ext cx="1907011" cy="4237864"/>
        </a:xfrm>
        <a:prstGeom prst="wedgeRectCallout">
          <a:avLst>
            <a:gd name="adj1" fmla="val 0"/>
            <a:gd name="adj2" fmla="val 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marL="0" lvl="0" indent="0" algn="r" defTabSz="622300">
            <a:lnSpc>
              <a:spcPct val="90000"/>
            </a:lnSpc>
            <a:spcBef>
              <a:spcPct val="0"/>
            </a:spcBef>
            <a:spcAft>
              <a:spcPct val="35000"/>
            </a:spcAft>
            <a:buNone/>
          </a:pPr>
          <a:r>
            <a:rPr lang="es-MX" sz="1400" kern="1200" dirty="0"/>
            <a:t>Escrito que cuenta hechos o historias acontecidas a sujetos, ya sea humanos (reales o personajes literarios), animales o cualquier otro ser antropomorfo, cosas u objetos; en él se presenta una concurrencia de sucesos (reales o fantásticos) y personas en un tiempo y espacio determinados.  </a:t>
          </a:r>
        </a:p>
      </dsp:txBody>
      <dsp:txXfrm>
        <a:off x="4220151" y="903303"/>
        <a:ext cx="1664987" cy="4237864"/>
      </dsp:txXfrm>
    </dsp:sp>
    <dsp:sp modelId="{B969E272-BBE3-4FA0-A9EB-D20591D6C7FF}">
      <dsp:nvSpPr>
        <dsp:cNvPr id="0" name=""/>
        <dsp:cNvSpPr/>
      </dsp:nvSpPr>
      <dsp:spPr>
        <a:xfrm>
          <a:off x="3978127" y="0"/>
          <a:ext cx="1907011" cy="904845"/>
        </a:xfrm>
        <a:prstGeom prst="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066800" rtl="0">
            <a:lnSpc>
              <a:spcPct val="90000"/>
            </a:lnSpc>
            <a:spcBef>
              <a:spcPct val="0"/>
            </a:spcBef>
            <a:spcAft>
              <a:spcPct val="35000"/>
            </a:spcAft>
            <a:buNone/>
          </a:pPr>
          <a:r>
            <a:rPr lang="es-MX" sz="2400" b="1" kern="1200" dirty="0"/>
            <a:t>Narración. </a:t>
          </a:r>
        </a:p>
      </dsp:txBody>
      <dsp:txXfrm>
        <a:off x="3978127" y="0"/>
        <a:ext cx="1907011" cy="904845"/>
      </dsp:txXfrm>
    </dsp:sp>
    <dsp:sp modelId="{C392A761-DCB3-4111-9BCF-AE105415C230}">
      <dsp:nvSpPr>
        <dsp:cNvPr id="0" name=""/>
        <dsp:cNvSpPr/>
      </dsp:nvSpPr>
      <dsp:spPr>
        <a:xfrm>
          <a:off x="2070544" y="903303"/>
          <a:ext cx="1907011" cy="3935564"/>
        </a:xfrm>
        <a:prstGeom prst="wedgeRectCallout">
          <a:avLst>
            <a:gd name="adj1" fmla="val 62500"/>
            <a:gd name="adj2" fmla="val 20830"/>
          </a:avLst>
        </a:prstGeom>
        <a:solidFill>
          <a:schemeClr val="accent1">
            <a:tint val="50000"/>
            <a:hueOff val="-6837361"/>
            <a:satOff val="-5278"/>
            <a:lumOff val="528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marL="0" lvl="0" indent="0" algn="r" defTabSz="622300" rtl="0">
            <a:lnSpc>
              <a:spcPct val="90000"/>
            </a:lnSpc>
            <a:spcBef>
              <a:spcPct val="0"/>
            </a:spcBef>
            <a:spcAft>
              <a:spcPct val="35000"/>
            </a:spcAft>
            <a:buNone/>
          </a:pPr>
          <a:r>
            <a:rPr lang="es-MX" sz="1400" kern="1200" dirty="0"/>
            <a:t>El ensayo argumentativo o crítico de la actualidad es fiel a sus orígenes, ya que se trata de un escrito académico que se basa, principalmente, en la opinión personal del escritor, opinión producto de la reflexión profunda acerca de un tema, por lo general, polémico. </a:t>
          </a:r>
        </a:p>
      </dsp:txBody>
      <dsp:txXfrm>
        <a:off x="2312568" y="903303"/>
        <a:ext cx="1664987" cy="3935564"/>
      </dsp:txXfrm>
    </dsp:sp>
    <dsp:sp modelId="{90A64545-F921-43DE-809B-288FBC31D928}">
      <dsp:nvSpPr>
        <dsp:cNvPr id="0" name=""/>
        <dsp:cNvSpPr/>
      </dsp:nvSpPr>
      <dsp:spPr>
        <a:xfrm>
          <a:off x="2070544" y="146523"/>
          <a:ext cx="1907011" cy="756779"/>
        </a:xfrm>
        <a:prstGeom prst="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066800" rtl="0">
            <a:lnSpc>
              <a:spcPct val="90000"/>
            </a:lnSpc>
            <a:spcBef>
              <a:spcPct val="0"/>
            </a:spcBef>
            <a:spcAft>
              <a:spcPct val="35000"/>
            </a:spcAft>
            <a:buNone/>
          </a:pPr>
          <a:r>
            <a:rPr lang="es-MX" sz="2400" b="1" kern="1200"/>
            <a:t>Ensayo. </a:t>
          </a:r>
          <a:endParaRPr lang="es-MX" sz="2400" b="1" kern="1200" dirty="0"/>
        </a:p>
      </dsp:txBody>
      <dsp:txXfrm>
        <a:off x="2070544" y="146523"/>
        <a:ext cx="1907011" cy="756779"/>
      </dsp:txXfrm>
    </dsp:sp>
    <dsp:sp modelId="{9A9DD7C4-017F-4110-A6DA-0F858785BE88}">
      <dsp:nvSpPr>
        <dsp:cNvPr id="0" name=""/>
        <dsp:cNvSpPr/>
      </dsp:nvSpPr>
      <dsp:spPr>
        <a:xfrm>
          <a:off x="163533" y="903303"/>
          <a:ext cx="1907011" cy="3632749"/>
        </a:xfrm>
        <a:prstGeom prst="wedgeRectCallout">
          <a:avLst>
            <a:gd name="adj1" fmla="val 62500"/>
            <a:gd name="adj2" fmla="val 20830"/>
          </a:avLst>
        </a:prstGeom>
        <a:solidFill>
          <a:schemeClr val="accent1">
            <a:tint val="50000"/>
            <a:hueOff val="-13674723"/>
            <a:satOff val="-10556"/>
            <a:lumOff val="1057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marL="0" lvl="0" indent="0" algn="r" defTabSz="622300">
            <a:lnSpc>
              <a:spcPct val="90000"/>
            </a:lnSpc>
            <a:spcBef>
              <a:spcPct val="0"/>
            </a:spcBef>
            <a:spcAft>
              <a:spcPct val="35000"/>
            </a:spcAft>
            <a:buNone/>
          </a:pPr>
          <a:r>
            <a:rPr lang="es-MX" sz="1400" kern="1200" dirty="0"/>
            <a:t>Presentan los detalles mas relevantes del tema que tratan, ampliando la idea principal con ejemplos y argumentos</a:t>
          </a:r>
        </a:p>
      </dsp:txBody>
      <dsp:txXfrm>
        <a:off x="405556" y="903303"/>
        <a:ext cx="1664987" cy="3632749"/>
      </dsp:txXfrm>
    </dsp:sp>
    <dsp:sp modelId="{53D3340E-0FE7-41E7-AF27-635467950051}">
      <dsp:nvSpPr>
        <dsp:cNvPr id="0" name=""/>
        <dsp:cNvSpPr/>
      </dsp:nvSpPr>
      <dsp:spPr>
        <a:xfrm>
          <a:off x="163533" y="297673"/>
          <a:ext cx="1907011" cy="605629"/>
        </a:xfrm>
        <a:prstGeom prst="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066800" rtl="0">
            <a:lnSpc>
              <a:spcPct val="90000"/>
            </a:lnSpc>
            <a:spcBef>
              <a:spcPct val="0"/>
            </a:spcBef>
            <a:spcAft>
              <a:spcPct val="35000"/>
            </a:spcAft>
            <a:buNone/>
          </a:pPr>
          <a:r>
            <a:rPr lang="es-MX" sz="2400" b="1" kern="1200" dirty="0"/>
            <a:t>Descripción.</a:t>
          </a:r>
        </a:p>
      </dsp:txBody>
      <dsp:txXfrm>
        <a:off x="163533" y="297673"/>
        <a:ext cx="1907011" cy="60562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22158-789F-4109-9B35-A94D84E3344C}">
      <dsp:nvSpPr>
        <dsp:cNvPr id="0" name=""/>
        <dsp:cNvSpPr/>
      </dsp:nvSpPr>
      <dsp:spPr>
        <a:xfrm>
          <a:off x="401213" y="0"/>
          <a:ext cx="4525963" cy="4525963"/>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F59D6F-A2E5-4BEE-9BD4-DDFAA8FF6324}">
      <dsp:nvSpPr>
        <dsp:cNvPr id="0" name=""/>
        <dsp:cNvSpPr/>
      </dsp:nvSpPr>
      <dsp:spPr>
        <a:xfrm>
          <a:off x="800448" y="429966"/>
          <a:ext cx="1765125" cy="1765125"/>
        </a:xfrm>
        <a:prstGeom prst="roundRect">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s-MX" sz="1900" b="1" kern="1200"/>
            <a:t>Carta.</a:t>
          </a:r>
        </a:p>
      </dsp:txBody>
      <dsp:txXfrm>
        <a:off x="886614" y="516132"/>
        <a:ext cx="1592793" cy="1592793"/>
      </dsp:txXfrm>
    </dsp:sp>
    <dsp:sp modelId="{6E647194-1667-47C5-8D54-9BDF62B37197}">
      <dsp:nvSpPr>
        <dsp:cNvPr id="0" name=""/>
        <dsp:cNvSpPr/>
      </dsp:nvSpPr>
      <dsp:spPr>
        <a:xfrm>
          <a:off x="2701353" y="429966"/>
          <a:ext cx="1765125" cy="1765125"/>
        </a:xfrm>
        <a:prstGeom prst="roundRect">
          <a:avLst/>
        </a:prstGeom>
        <a:solidFill>
          <a:schemeClr val="accent5">
            <a:hueOff val="2344826"/>
            <a:satOff val="-18899"/>
            <a:lumOff val="536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s-MX" sz="1900" b="1" kern="1200"/>
            <a:t>Memorando.</a:t>
          </a:r>
        </a:p>
      </dsp:txBody>
      <dsp:txXfrm>
        <a:off x="2787519" y="516132"/>
        <a:ext cx="1592793" cy="1592793"/>
      </dsp:txXfrm>
    </dsp:sp>
    <dsp:sp modelId="{53CF2F6A-D77E-4A11-A545-2091E5C7B140}">
      <dsp:nvSpPr>
        <dsp:cNvPr id="0" name=""/>
        <dsp:cNvSpPr/>
      </dsp:nvSpPr>
      <dsp:spPr>
        <a:xfrm>
          <a:off x="800448" y="2330870"/>
          <a:ext cx="1765125" cy="1765125"/>
        </a:xfrm>
        <a:prstGeom prst="roundRect">
          <a:avLst/>
        </a:prstGeom>
        <a:solidFill>
          <a:schemeClr val="accent5">
            <a:hueOff val="4689652"/>
            <a:satOff val="-37799"/>
            <a:lumOff val="1071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s-MX" sz="1900" b="1" kern="1200"/>
            <a:t>Informe.</a:t>
          </a:r>
        </a:p>
      </dsp:txBody>
      <dsp:txXfrm>
        <a:off x="886614" y="2417036"/>
        <a:ext cx="1592793" cy="1592793"/>
      </dsp:txXfrm>
    </dsp:sp>
    <dsp:sp modelId="{47F95853-6A78-43ED-80F0-80FFD6C2580C}">
      <dsp:nvSpPr>
        <dsp:cNvPr id="0" name=""/>
        <dsp:cNvSpPr/>
      </dsp:nvSpPr>
      <dsp:spPr>
        <a:xfrm>
          <a:off x="2701353" y="2330870"/>
          <a:ext cx="1765125" cy="1765125"/>
        </a:xfrm>
        <a:prstGeom prst="roundRect">
          <a:avLst/>
        </a:prstGeom>
        <a:solidFill>
          <a:schemeClr val="accent5">
            <a:hueOff val="7034478"/>
            <a:satOff val="-56698"/>
            <a:lumOff val="1607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s-MX" sz="1900" b="1" kern="1200"/>
            <a:t>Currículo Vitae.</a:t>
          </a:r>
        </a:p>
      </dsp:txBody>
      <dsp:txXfrm>
        <a:off x="2787519" y="2417036"/>
        <a:ext cx="1592793" cy="1592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E8A33-15C6-4F2F-9983-D35A80ECF4C1}">
      <dsp:nvSpPr>
        <dsp:cNvPr id="0" name=""/>
        <dsp:cNvSpPr/>
      </dsp:nvSpPr>
      <dsp:spPr>
        <a:xfrm rot="5400000">
          <a:off x="5180733" y="-2173038"/>
          <a:ext cx="620860" cy="5168153"/>
        </a:xfrm>
        <a:prstGeom prst="round2SameRect">
          <a:avLst/>
        </a:prstGeom>
        <a:solidFill>
          <a:schemeClr val="accent4">
            <a:tint val="40000"/>
            <a:alpha val="90000"/>
            <a:hueOff val="0"/>
            <a:satOff val="0"/>
            <a:lumOff val="0"/>
            <a:alphaOff val="0"/>
          </a:schemeClr>
        </a:solidFill>
        <a:ln w="285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(Codificador) Es el origen del mensaje.</a:t>
          </a:r>
        </a:p>
      </dsp:txBody>
      <dsp:txXfrm rot="-5400000">
        <a:off x="2907087" y="130916"/>
        <a:ext cx="5137845" cy="560244"/>
      </dsp:txXfrm>
    </dsp:sp>
    <dsp:sp modelId="{B6F7E023-9923-42A5-9464-F1E3FBDEE26A}">
      <dsp:nvSpPr>
        <dsp:cNvPr id="0" name=""/>
        <dsp:cNvSpPr/>
      </dsp:nvSpPr>
      <dsp:spPr>
        <a:xfrm>
          <a:off x="0" y="1332"/>
          <a:ext cx="2907086" cy="776075"/>
        </a:xfrm>
        <a:prstGeom prst="roundRect">
          <a:avLst/>
        </a:prstGeom>
        <a:solidFill>
          <a:schemeClr val="accent4">
            <a:hueOff val="0"/>
            <a:satOff val="0"/>
            <a:lumOff val="0"/>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MX" sz="2200" kern="1200" dirty="0"/>
            <a:t>La fuente</a:t>
          </a:r>
        </a:p>
      </dsp:txBody>
      <dsp:txXfrm>
        <a:off x="37885" y="39217"/>
        <a:ext cx="2831316" cy="700305"/>
      </dsp:txXfrm>
    </dsp:sp>
    <dsp:sp modelId="{CA5AC030-D654-4FA3-AF75-CF2A5F800974}">
      <dsp:nvSpPr>
        <dsp:cNvPr id="0" name=""/>
        <dsp:cNvSpPr/>
      </dsp:nvSpPr>
      <dsp:spPr>
        <a:xfrm rot="5400000">
          <a:off x="5180733" y="-1379827"/>
          <a:ext cx="620860" cy="5168153"/>
        </a:xfrm>
        <a:prstGeom prst="round2SameRect">
          <a:avLst/>
        </a:prstGeom>
        <a:solidFill>
          <a:schemeClr val="accent4">
            <a:tint val="40000"/>
            <a:alpha val="90000"/>
            <a:hueOff val="793671"/>
            <a:satOff val="887"/>
            <a:lumOff val="-77"/>
            <a:alphaOff val="0"/>
          </a:schemeClr>
        </a:solidFill>
        <a:ln w="28575" cap="flat" cmpd="sng" algn="ctr">
          <a:solidFill>
            <a:schemeClr val="accent4">
              <a:tint val="40000"/>
              <a:alpha val="90000"/>
              <a:hueOff val="793671"/>
              <a:satOff val="887"/>
              <a:lumOff val="-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t>La persona que emite o envía el mensaje.</a:t>
          </a:r>
        </a:p>
      </dsp:txBody>
      <dsp:txXfrm rot="-5400000">
        <a:off x="2907087" y="924127"/>
        <a:ext cx="5137845" cy="560244"/>
      </dsp:txXfrm>
    </dsp:sp>
    <dsp:sp modelId="{0E1304ED-6CA6-48C3-A2BE-7E493167D666}">
      <dsp:nvSpPr>
        <dsp:cNvPr id="0" name=""/>
        <dsp:cNvSpPr/>
      </dsp:nvSpPr>
      <dsp:spPr>
        <a:xfrm>
          <a:off x="0" y="816211"/>
          <a:ext cx="2907086" cy="776075"/>
        </a:xfrm>
        <a:prstGeom prst="roundRect">
          <a:avLst/>
        </a:prstGeom>
        <a:solidFill>
          <a:schemeClr val="accent4">
            <a:hueOff val="618095"/>
            <a:satOff val="6737"/>
            <a:lumOff val="-1412"/>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MX" sz="2200" kern="1200" dirty="0"/>
            <a:t>El emisor</a:t>
          </a:r>
        </a:p>
      </dsp:txBody>
      <dsp:txXfrm>
        <a:off x="37885" y="854096"/>
        <a:ext cx="2831316" cy="700305"/>
      </dsp:txXfrm>
    </dsp:sp>
    <dsp:sp modelId="{2D10E712-AA41-4AF5-A5FE-70A255643E4D}">
      <dsp:nvSpPr>
        <dsp:cNvPr id="0" name=""/>
        <dsp:cNvSpPr/>
      </dsp:nvSpPr>
      <dsp:spPr>
        <a:xfrm rot="5400000">
          <a:off x="5180733" y="-564948"/>
          <a:ext cx="620860" cy="5168153"/>
        </a:xfrm>
        <a:prstGeom prst="round2SameRect">
          <a:avLst/>
        </a:prstGeom>
        <a:solidFill>
          <a:schemeClr val="accent4">
            <a:tint val="40000"/>
            <a:alpha val="90000"/>
            <a:hueOff val="1587341"/>
            <a:satOff val="1774"/>
            <a:lumOff val="-154"/>
            <a:alphaOff val="0"/>
          </a:schemeClr>
        </a:solidFill>
        <a:ln w="28575" cap="flat" cmpd="sng" algn="ctr">
          <a:solidFill>
            <a:schemeClr val="accent4">
              <a:tint val="40000"/>
              <a:alpha val="90000"/>
              <a:hueOff val="1587341"/>
              <a:satOff val="1774"/>
              <a:lumOff val="-1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(Decodificador) Es a quien se dirige el mensaje.</a:t>
          </a:r>
        </a:p>
        <a:p>
          <a:pPr marL="114300" lvl="1" indent="-114300" algn="l" defTabSz="622300">
            <a:lnSpc>
              <a:spcPct val="90000"/>
            </a:lnSpc>
            <a:spcBef>
              <a:spcPct val="0"/>
            </a:spcBef>
            <a:spcAft>
              <a:spcPct val="15000"/>
            </a:spcAft>
            <a:buChar char="•"/>
          </a:pPr>
          <a:r>
            <a:rPr lang="es-MX" sz="1400" kern="1200" dirty="0"/>
            <a:t>Capacidades necesarias para decodificar: Habilidades comunicativas, conocimientos, actitudes y sistema social.</a:t>
          </a:r>
        </a:p>
      </dsp:txBody>
      <dsp:txXfrm rot="-5400000">
        <a:off x="2907087" y="1739006"/>
        <a:ext cx="5137845" cy="560244"/>
      </dsp:txXfrm>
    </dsp:sp>
    <dsp:sp modelId="{A3485CDA-8230-4B6C-8050-7BDFD9973C57}">
      <dsp:nvSpPr>
        <dsp:cNvPr id="0" name=""/>
        <dsp:cNvSpPr/>
      </dsp:nvSpPr>
      <dsp:spPr>
        <a:xfrm>
          <a:off x="0" y="1612775"/>
          <a:ext cx="2907086" cy="776075"/>
        </a:xfrm>
        <a:prstGeom prst="roundRect">
          <a:avLst/>
        </a:prstGeom>
        <a:solidFill>
          <a:schemeClr val="accent4">
            <a:hueOff val="1236189"/>
            <a:satOff val="13474"/>
            <a:lumOff val="-2824"/>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MX" sz="2200" kern="1200" dirty="0"/>
            <a:t>El receptor</a:t>
          </a:r>
        </a:p>
      </dsp:txBody>
      <dsp:txXfrm>
        <a:off x="37885" y="1650660"/>
        <a:ext cx="2831316" cy="700305"/>
      </dsp:txXfrm>
    </dsp:sp>
    <dsp:sp modelId="{44698B17-6FFE-408C-871F-6003FAFD5091}">
      <dsp:nvSpPr>
        <dsp:cNvPr id="0" name=""/>
        <dsp:cNvSpPr/>
      </dsp:nvSpPr>
      <dsp:spPr>
        <a:xfrm rot="5400000">
          <a:off x="5180733" y="249930"/>
          <a:ext cx="620860" cy="5168153"/>
        </a:xfrm>
        <a:prstGeom prst="round2SameRect">
          <a:avLst/>
        </a:prstGeom>
        <a:solidFill>
          <a:schemeClr val="accent4">
            <a:tint val="40000"/>
            <a:alpha val="90000"/>
            <a:hueOff val="2381012"/>
            <a:satOff val="2661"/>
            <a:lumOff val="-231"/>
            <a:alphaOff val="0"/>
          </a:schemeClr>
        </a:solidFill>
        <a:ln w="28575" cap="flat" cmpd="sng" algn="ctr">
          <a:solidFill>
            <a:schemeClr val="accent4">
              <a:tint val="40000"/>
              <a:alpha val="90000"/>
              <a:hueOff val="2381012"/>
              <a:satOff val="2661"/>
              <a:lumOff val="-2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Se refiere al contenido y está integrado por 3 elementos: El código, el contenido y el tratamiento.</a:t>
          </a:r>
        </a:p>
      </dsp:txBody>
      <dsp:txXfrm rot="-5400000">
        <a:off x="2907087" y="2553884"/>
        <a:ext cx="5137845" cy="560244"/>
      </dsp:txXfrm>
    </dsp:sp>
    <dsp:sp modelId="{709E7E38-A7B2-4F62-A25B-55BA128B24B9}">
      <dsp:nvSpPr>
        <dsp:cNvPr id="0" name=""/>
        <dsp:cNvSpPr/>
      </dsp:nvSpPr>
      <dsp:spPr>
        <a:xfrm>
          <a:off x="0" y="2445969"/>
          <a:ext cx="2907086" cy="776075"/>
        </a:xfrm>
        <a:prstGeom prst="roundRect">
          <a:avLst/>
        </a:prstGeom>
        <a:solidFill>
          <a:schemeClr val="accent4">
            <a:hueOff val="1854284"/>
            <a:satOff val="20211"/>
            <a:lumOff val="-4235"/>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MX" sz="2200" kern="1200" dirty="0"/>
            <a:t>El mensaje</a:t>
          </a:r>
        </a:p>
      </dsp:txBody>
      <dsp:txXfrm>
        <a:off x="37885" y="2483854"/>
        <a:ext cx="2831316" cy="700305"/>
      </dsp:txXfrm>
    </dsp:sp>
    <dsp:sp modelId="{342D6170-6A85-407D-8894-0C0AEA78A0EB}">
      <dsp:nvSpPr>
        <dsp:cNvPr id="0" name=""/>
        <dsp:cNvSpPr/>
      </dsp:nvSpPr>
      <dsp:spPr>
        <a:xfrm rot="5400000">
          <a:off x="5180733" y="1064809"/>
          <a:ext cx="620860" cy="5168153"/>
        </a:xfrm>
        <a:prstGeom prst="round2SameRect">
          <a:avLst/>
        </a:prstGeom>
        <a:solidFill>
          <a:schemeClr val="accent4">
            <a:tint val="40000"/>
            <a:alpha val="90000"/>
            <a:hueOff val="3174682"/>
            <a:satOff val="3548"/>
            <a:lumOff val="-308"/>
            <a:alphaOff val="0"/>
          </a:schemeClr>
        </a:solidFill>
        <a:ln w="28575" cap="flat" cmpd="sng" algn="ctr">
          <a:solidFill>
            <a:schemeClr val="accent4">
              <a:tint val="40000"/>
              <a:alpha val="90000"/>
              <a:hueOff val="3174682"/>
              <a:satOff val="3548"/>
              <a:lumOff val="-3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Es el medio o vehículo por el cuál se envía el mensaje.</a:t>
          </a:r>
        </a:p>
      </dsp:txBody>
      <dsp:txXfrm rot="-5400000">
        <a:off x="2907087" y="3368763"/>
        <a:ext cx="5137845" cy="560244"/>
      </dsp:txXfrm>
    </dsp:sp>
    <dsp:sp modelId="{0F24FBBC-31BC-4C89-B879-D49E71B1C62F}">
      <dsp:nvSpPr>
        <dsp:cNvPr id="0" name=""/>
        <dsp:cNvSpPr/>
      </dsp:nvSpPr>
      <dsp:spPr>
        <a:xfrm>
          <a:off x="0" y="3260848"/>
          <a:ext cx="2907086" cy="776075"/>
        </a:xfrm>
        <a:prstGeom prst="roundRect">
          <a:avLst/>
        </a:prstGeom>
        <a:solidFill>
          <a:schemeClr val="accent4">
            <a:hueOff val="2472378"/>
            <a:satOff val="26948"/>
            <a:lumOff val="-5647"/>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MX" sz="2200" kern="1200" dirty="0"/>
            <a:t>El canal</a:t>
          </a:r>
        </a:p>
      </dsp:txBody>
      <dsp:txXfrm>
        <a:off x="37885" y="3298733"/>
        <a:ext cx="2831316" cy="700305"/>
      </dsp:txXfrm>
    </dsp:sp>
    <dsp:sp modelId="{EA97A376-FA93-489B-BF70-4FEFA32AEE13}">
      <dsp:nvSpPr>
        <dsp:cNvPr id="0" name=""/>
        <dsp:cNvSpPr/>
      </dsp:nvSpPr>
      <dsp:spPr>
        <a:xfrm rot="5400000">
          <a:off x="5180733" y="1879688"/>
          <a:ext cx="620860" cy="5168153"/>
        </a:xfrm>
        <a:prstGeom prst="round2SameRect">
          <a:avLst/>
        </a:prstGeom>
        <a:solidFill>
          <a:schemeClr val="accent4">
            <a:tint val="40000"/>
            <a:alpha val="90000"/>
            <a:hueOff val="3968353"/>
            <a:satOff val="4435"/>
            <a:lumOff val="-385"/>
            <a:alphaOff val="0"/>
          </a:schemeClr>
        </a:solidFill>
        <a:ln w="28575" cap="flat" cmpd="sng" algn="ctr">
          <a:solidFill>
            <a:schemeClr val="accent4">
              <a:tint val="40000"/>
              <a:alpha val="90000"/>
              <a:hueOff val="3968353"/>
              <a:satOff val="4435"/>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a:t>Respuesta al mensaje original.</a:t>
          </a:r>
        </a:p>
      </dsp:txBody>
      <dsp:txXfrm rot="-5400000">
        <a:off x="2907087" y="4183642"/>
        <a:ext cx="5137845" cy="560244"/>
      </dsp:txXfrm>
    </dsp:sp>
    <dsp:sp modelId="{A37B914E-2131-4E2A-A864-6601F8A5D1C5}">
      <dsp:nvSpPr>
        <dsp:cNvPr id="0" name=""/>
        <dsp:cNvSpPr/>
      </dsp:nvSpPr>
      <dsp:spPr>
        <a:xfrm>
          <a:off x="0" y="4075727"/>
          <a:ext cx="2907086" cy="776075"/>
        </a:xfrm>
        <a:prstGeom prst="roundRect">
          <a:avLst/>
        </a:prstGeom>
        <a:solidFill>
          <a:schemeClr val="accent4">
            <a:hueOff val="3090473"/>
            <a:satOff val="33685"/>
            <a:lumOff val="-7059"/>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s-MX" sz="2200" kern="1200" dirty="0"/>
            <a:t>La retroalimentación</a:t>
          </a:r>
        </a:p>
      </dsp:txBody>
      <dsp:txXfrm>
        <a:off x="37885" y="4113612"/>
        <a:ext cx="2831316" cy="70030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D4CC3-F889-4D4C-8C55-C2D8F1FC8C52}">
      <dsp:nvSpPr>
        <dsp:cNvPr id="0" name=""/>
        <dsp:cNvSpPr/>
      </dsp:nvSpPr>
      <dsp:spPr>
        <a:xfrm>
          <a:off x="2571" y="273477"/>
          <a:ext cx="2507456" cy="489600"/>
        </a:xfrm>
        <a:prstGeom prst="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s-MX" sz="1700" kern="1200"/>
            <a:t>Informativo.</a:t>
          </a:r>
        </a:p>
      </dsp:txBody>
      <dsp:txXfrm>
        <a:off x="2571" y="273477"/>
        <a:ext cx="2507456" cy="489600"/>
      </dsp:txXfrm>
    </dsp:sp>
    <dsp:sp modelId="{C0F1E2B6-1577-498A-9495-ACF0B3EE4CD4}">
      <dsp:nvSpPr>
        <dsp:cNvPr id="0" name=""/>
        <dsp:cNvSpPr/>
      </dsp:nvSpPr>
      <dsp:spPr>
        <a:xfrm>
          <a:off x="2571" y="763077"/>
          <a:ext cx="2507456" cy="1804623"/>
        </a:xfrm>
        <a:prstGeom prst="rect">
          <a:avLst/>
        </a:prstGeom>
        <a:solidFill>
          <a:schemeClr val="lt1">
            <a:alpha val="90000"/>
            <a:tint val="40000"/>
            <a:hueOff val="0"/>
            <a:satOff val="0"/>
            <a:lumOff val="0"/>
            <a:alphaOff val="0"/>
          </a:schemeClr>
        </a:solidFill>
        <a:ln w="285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MX" sz="1700" b="0" i="0" kern="1200" dirty="0"/>
            <a:t>Transmite datos con precisión y de manera concreta provenientes de la realidad.</a:t>
          </a:r>
          <a:endParaRPr lang="es-MX" sz="1700" kern="1200" dirty="0"/>
        </a:p>
      </dsp:txBody>
      <dsp:txXfrm>
        <a:off x="2571" y="763077"/>
        <a:ext cx="2507456" cy="1804623"/>
      </dsp:txXfrm>
    </dsp:sp>
    <dsp:sp modelId="{163D04C3-8D40-4235-AA1A-A7C5967BEA0E}">
      <dsp:nvSpPr>
        <dsp:cNvPr id="0" name=""/>
        <dsp:cNvSpPr/>
      </dsp:nvSpPr>
      <dsp:spPr>
        <a:xfrm>
          <a:off x="2861071" y="273477"/>
          <a:ext cx="2507456" cy="489600"/>
        </a:xfrm>
        <a:prstGeom prst="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s-MX" sz="1700" kern="1200"/>
            <a:t>Persuasivo.</a:t>
          </a:r>
        </a:p>
      </dsp:txBody>
      <dsp:txXfrm>
        <a:off x="2861071" y="273477"/>
        <a:ext cx="2507456" cy="489600"/>
      </dsp:txXfrm>
    </dsp:sp>
    <dsp:sp modelId="{878FBF29-2383-4EDE-80E4-F22393A5FC8B}">
      <dsp:nvSpPr>
        <dsp:cNvPr id="0" name=""/>
        <dsp:cNvSpPr/>
      </dsp:nvSpPr>
      <dsp:spPr>
        <a:xfrm>
          <a:off x="2861071" y="763077"/>
          <a:ext cx="2507456" cy="1804623"/>
        </a:xfrm>
        <a:prstGeom prst="rect">
          <a:avLst/>
        </a:prstGeom>
        <a:solidFill>
          <a:schemeClr val="lt1">
            <a:alpha val="90000"/>
            <a:tint val="40000"/>
            <a:hueOff val="0"/>
            <a:satOff val="0"/>
            <a:lumOff val="0"/>
            <a:alphaOff val="0"/>
          </a:schemeClr>
        </a:solidFill>
        <a:ln w="285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MX" sz="1700" b="0" i="0" kern="1200" dirty="0"/>
            <a:t>Se utilizan para convencer al público de adoptar un punto de vista en particular.</a:t>
          </a:r>
          <a:endParaRPr lang="es-MX" sz="1700" kern="1200" dirty="0"/>
        </a:p>
      </dsp:txBody>
      <dsp:txXfrm>
        <a:off x="2861071" y="763077"/>
        <a:ext cx="2507456" cy="1804623"/>
      </dsp:txXfrm>
    </dsp:sp>
    <dsp:sp modelId="{EA2F90F3-171B-41A6-8D66-5B62C0FBA275}">
      <dsp:nvSpPr>
        <dsp:cNvPr id="0" name=""/>
        <dsp:cNvSpPr/>
      </dsp:nvSpPr>
      <dsp:spPr>
        <a:xfrm>
          <a:off x="5719571" y="273477"/>
          <a:ext cx="2507456" cy="489600"/>
        </a:xfrm>
        <a:prstGeom prst="rect">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s-MX" sz="1700" kern="1200"/>
            <a:t>Motivacional.</a:t>
          </a:r>
        </a:p>
      </dsp:txBody>
      <dsp:txXfrm>
        <a:off x="5719571" y="273477"/>
        <a:ext cx="2507456" cy="489600"/>
      </dsp:txXfrm>
    </dsp:sp>
    <dsp:sp modelId="{5855987D-A944-4D0A-AE77-DA095FC003AF}">
      <dsp:nvSpPr>
        <dsp:cNvPr id="0" name=""/>
        <dsp:cNvSpPr/>
      </dsp:nvSpPr>
      <dsp:spPr>
        <a:xfrm>
          <a:off x="5719571" y="763077"/>
          <a:ext cx="2507456" cy="1804623"/>
        </a:xfrm>
        <a:prstGeom prst="rect">
          <a:avLst/>
        </a:prstGeom>
        <a:solidFill>
          <a:schemeClr val="lt1">
            <a:alpha val="90000"/>
            <a:tint val="40000"/>
            <a:hueOff val="0"/>
            <a:satOff val="0"/>
            <a:lumOff val="0"/>
            <a:alphaOff val="0"/>
          </a:schemeClr>
        </a:solidFill>
        <a:ln w="285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MX" sz="1700" b="0" i="0" kern="1200" dirty="0"/>
            <a:t>Se encarga de motivar a un público en específico a perseguir ciertas metas que le garantizarán satisfacción personal.</a:t>
          </a:r>
          <a:endParaRPr lang="es-MX" sz="1700" kern="1200" dirty="0"/>
        </a:p>
      </dsp:txBody>
      <dsp:txXfrm>
        <a:off x="5719571" y="763077"/>
        <a:ext cx="2507456" cy="180462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45CA4-5467-4256-A019-BF1A49AE2644}">
      <dsp:nvSpPr>
        <dsp:cNvPr id="0" name=""/>
        <dsp:cNvSpPr/>
      </dsp:nvSpPr>
      <dsp:spPr>
        <a:xfrm>
          <a:off x="-4269949" y="-655092"/>
          <a:ext cx="5087468" cy="5087468"/>
        </a:xfrm>
        <a:prstGeom prst="blockArc">
          <a:avLst>
            <a:gd name="adj1" fmla="val 18900000"/>
            <a:gd name="adj2" fmla="val 2700000"/>
            <a:gd name="adj3" fmla="val 425"/>
          </a:avLst>
        </a:prstGeom>
        <a:noFill/>
        <a:ln w="28575"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88381-0C80-42D7-99BD-78A5B5B6C57F}">
      <dsp:nvSpPr>
        <dsp:cNvPr id="0" name=""/>
        <dsp:cNvSpPr/>
      </dsp:nvSpPr>
      <dsp:spPr>
        <a:xfrm>
          <a:off x="428301" y="290397"/>
          <a:ext cx="7750640" cy="581097"/>
        </a:xfrm>
        <a:prstGeom prst="rect">
          <a:avLst/>
        </a:prstGeom>
        <a:solidFill>
          <a:schemeClr val="accent2">
            <a:alpha val="9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246" tIns="40640" rIns="40640" bIns="40640" numCol="1" spcCol="1270" anchor="ctr" anchorCtr="0">
          <a:noAutofit/>
        </a:bodyPr>
        <a:lstStyle/>
        <a:p>
          <a:pPr marL="0" lvl="0" indent="0" algn="l" defTabSz="711200" rtl="0">
            <a:lnSpc>
              <a:spcPct val="90000"/>
            </a:lnSpc>
            <a:spcBef>
              <a:spcPct val="0"/>
            </a:spcBef>
            <a:spcAft>
              <a:spcPct val="35000"/>
            </a:spcAft>
            <a:buNone/>
          </a:pPr>
          <a:r>
            <a:rPr lang="es-MX" sz="1600" b="1" kern="1200" dirty="0">
              <a:solidFill>
                <a:schemeClr val="tx1"/>
              </a:solidFill>
            </a:rPr>
            <a:t>Entretener, buscando en el auditorio una respuesta de agrado, diversión, complacencia. </a:t>
          </a:r>
        </a:p>
      </dsp:txBody>
      <dsp:txXfrm>
        <a:off x="428301" y="290397"/>
        <a:ext cx="7750640" cy="581097"/>
      </dsp:txXfrm>
    </dsp:sp>
    <dsp:sp modelId="{BABCE715-2F05-4F45-A399-5BDB74F3CB0C}">
      <dsp:nvSpPr>
        <dsp:cNvPr id="0" name=""/>
        <dsp:cNvSpPr/>
      </dsp:nvSpPr>
      <dsp:spPr>
        <a:xfrm>
          <a:off x="65115" y="217760"/>
          <a:ext cx="726371" cy="726371"/>
        </a:xfrm>
        <a:prstGeom prst="ellipse">
          <a:avLst/>
        </a:prstGeom>
        <a:solidFill>
          <a:schemeClr val="lt1">
            <a:hueOff val="0"/>
            <a:satOff val="0"/>
            <a:lumOff val="0"/>
            <a:alphaOff val="0"/>
          </a:schemeClr>
        </a:solidFill>
        <a:ln w="285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4AB3C8-18B1-496C-93C9-A599AFE1ECCA}">
      <dsp:nvSpPr>
        <dsp:cNvPr id="0" name=""/>
        <dsp:cNvSpPr/>
      </dsp:nvSpPr>
      <dsp:spPr>
        <a:xfrm>
          <a:off x="761457" y="1162194"/>
          <a:ext cx="7417484" cy="581097"/>
        </a:xfrm>
        <a:prstGeom prst="rect">
          <a:avLst/>
        </a:prstGeom>
        <a:solidFill>
          <a:schemeClr val="accent2">
            <a:alpha val="90000"/>
            <a:hueOff val="0"/>
            <a:satOff val="0"/>
            <a:lumOff val="0"/>
            <a:alphaOff val="-13333"/>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246" tIns="40640" rIns="40640" bIns="40640" numCol="1" spcCol="1270" anchor="ctr" anchorCtr="0">
          <a:noAutofit/>
        </a:bodyPr>
        <a:lstStyle/>
        <a:p>
          <a:pPr marL="0" lvl="0" indent="0" algn="l" defTabSz="711200" rtl="0">
            <a:lnSpc>
              <a:spcPct val="90000"/>
            </a:lnSpc>
            <a:spcBef>
              <a:spcPct val="0"/>
            </a:spcBef>
            <a:spcAft>
              <a:spcPct val="35000"/>
            </a:spcAft>
            <a:buNone/>
          </a:pPr>
          <a:r>
            <a:rPr lang="es-MX" sz="1600" b="1" kern="1200" dirty="0">
              <a:solidFill>
                <a:schemeClr val="tx1"/>
              </a:solidFill>
            </a:rPr>
            <a:t>Informar, persiguiendo la clara comprensión de un asunto o de una idea o resolviendo una incertidumbre. </a:t>
          </a:r>
        </a:p>
      </dsp:txBody>
      <dsp:txXfrm>
        <a:off x="761457" y="1162194"/>
        <a:ext cx="7417484" cy="581097"/>
      </dsp:txXfrm>
    </dsp:sp>
    <dsp:sp modelId="{88D44B07-936A-4550-BCBB-982C1DE6DA78}">
      <dsp:nvSpPr>
        <dsp:cNvPr id="0" name=""/>
        <dsp:cNvSpPr/>
      </dsp:nvSpPr>
      <dsp:spPr>
        <a:xfrm>
          <a:off x="398271" y="1089557"/>
          <a:ext cx="726371" cy="726371"/>
        </a:xfrm>
        <a:prstGeom prst="ellipse">
          <a:avLst/>
        </a:prstGeom>
        <a:solidFill>
          <a:schemeClr val="lt1">
            <a:hueOff val="0"/>
            <a:satOff val="0"/>
            <a:lumOff val="0"/>
            <a:alphaOff val="0"/>
          </a:schemeClr>
        </a:solidFill>
        <a:ln w="28575" cap="flat" cmpd="sng" algn="ctr">
          <a:solidFill>
            <a:schemeClr val="accent2">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E5493148-EE34-4323-9297-97734850C2FF}">
      <dsp:nvSpPr>
        <dsp:cNvPr id="0" name=""/>
        <dsp:cNvSpPr/>
      </dsp:nvSpPr>
      <dsp:spPr>
        <a:xfrm>
          <a:off x="761457" y="2033991"/>
          <a:ext cx="7417484" cy="581097"/>
        </a:xfrm>
        <a:prstGeom prst="rect">
          <a:avLst/>
        </a:prstGeom>
        <a:solidFill>
          <a:schemeClr val="accent2">
            <a:alpha val="90000"/>
            <a:hueOff val="0"/>
            <a:satOff val="0"/>
            <a:lumOff val="0"/>
            <a:alphaOff val="-26667"/>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246" tIns="40640" rIns="40640" bIns="40640" numCol="1" spcCol="1270" anchor="ctr" anchorCtr="0">
          <a:noAutofit/>
        </a:bodyPr>
        <a:lstStyle/>
        <a:p>
          <a:pPr marL="0" lvl="0" indent="0" algn="l" defTabSz="711200" rtl="0">
            <a:lnSpc>
              <a:spcPct val="90000"/>
            </a:lnSpc>
            <a:spcBef>
              <a:spcPct val="0"/>
            </a:spcBef>
            <a:spcAft>
              <a:spcPct val="35000"/>
            </a:spcAft>
            <a:buNone/>
          </a:pPr>
          <a:r>
            <a:rPr lang="es-MX" sz="1600" b="1" kern="1200" dirty="0">
              <a:solidFill>
                <a:schemeClr val="tx1"/>
              </a:solidFill>
            </a:rPr>
            <a:t>Convencer, se quiere influir sobre los oyentes para modificar o transformar sus opiniones. </a:t>
          </a:r>
        </a:p>
      </dsp:txBody>
      <dsp:txXfrm>
        <a:off x="761457" y="2033991"/>
        <a:ext cx="7417484" cy="581097"/>
      </dsp:txXfrm>
    </dsp:sp>
    <dsp:sp modelId="{1DD0DC3A-9C71-4502-9365-306D8216B8DC}">
      <dsp:nvSpPr>
        <dsp:cNvPr id="0" name=""/>
        <dsp:cNvSpPr/>
      </dsp:nvSpPr>
      <dsp:spPr>
        <a:xfrm>
          <a:off x="398271" y="1961354"/>
          <a:ext cx="726371" cy="726371"/>
        </a:xfrm>
        <a:prstGeom prst="ellipse">
          <a:avLst/>
        </a:prstGeom>
        <a:solidFill>
          <a:schemeClr val="lt1">
            <a:hueOff val="0"/>
            <a:satOff val="0"/>
            <a:lumOff val="0"/>
            <a:alphaOff val="0"/>
          </a:schemeClr>
        </a:solidFill>
        <a:ln w="28575" cap="flat" cmpd="sng" algn="ctr">
          <a:solidFill>
            <a:schemeClr val="accent2">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C1BC6BD9-EB7E-4FA2-97A6-3C8303CE1F97}">
      <dsp:nvSpPr>
        <dsp:cNvPr id="0" name=""/>
        <dsp:cNvSpPr/>
      </dsp:nvSpPr>
      <dsp:spPr>
        <a:xfrm>
          <a:off x="428301" y="2905788"/>
          <a:ext cx="7750640" cy="581097"/>
        </a:xfrm>
        <a:prstGeom prst="rect">
          <a:avLst/>
        </a:prstGeom>
        <a:solidFill>
          <a:schemeClr val="accent2">
            <a:alpha val="90000"/>
            <a:hueOff val="0"/>
            <a:satOff val="0"/>
            <a:lumOff val="0"/>
            <a:alpha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246" tIns="40640" rIns="40640" bIns="40640" numCol="1" spcCol="1270" anchor="ctr" anchorCtr="0">
          <a:noAutofit/>
        </a:bodyPr>
        <a:lstStyle/>
        <a:p>
          <a:pPr marL="0" lvl="0" indent="0" algn="l" defTabSz="711200" rtl="0">
            <a:lnSpc>
              <a:spcPct val="90000"/>
            </a:lnSpc>
            <a:spcBef>
              <a:spcPct val="0"/>
            </a:spcBef>
            <a:spcAft>
              <a:spcPct val="35000"/>
            </a:spcAft>
            <a:buNone/>
          </a:pPr>
          <a:r>
            <a:rPr lang="es-MX" sz="1600" b="1" kern="1200" dirty="0">
              <a:solidFill>
                <a:schemeClr val="tx1"/>
              </a:solidFill>
            </a:rPr>
            <a:t>Persuadir, se aspira a una respuesta de adhesión o acción. </a:t>
          </a:r>
        </a:p>
      </dsp:txBody>
      <dsp:txXfrm>
        <a:off x="428301" y="2905788"/>
        <a:ext cx="7750640" cy="581097"/>
      </dsp:txXfrm>
    </dsp:sp>
    <dsp:sp modelId="{7E43F9A6-9D53-40C2-B6A0-E63C3F6AB4BA}">
      <dsp:nvSpPr>
        <dsp:cNvPr id="0" name=""/>
        <dsp:cNvSpPr/>
      </dsp:nvSpPr>
      <dsp:spPr>
        <a:xfrm>
          <a:off x="65115" y="2833151"/>
          <a:ext cx="726371" cy="726371"/>
        </a:xfrm>
        <a:prstGeom prst="ellipse">
          <a:avLst/>
        </a:prstGeom>
        <a:solidFill>
          <a:schemeClr val="lt1">
            <a:hueOff val="0"/>
            <a:satOff val="0"/>
            <a:lumOff val="0"/>
            <a:alphaOff val="0"/>
          </a:schemeClr>
        </a:solidFill>
        <a:ln w="28575"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D5DE1-B8F0-4E5E-B02D-B0C936285FC1}">
      <dsp:nvSpPr>
        <dsp:cNvPr id="0" name=""/>
        <dsp:cNvSpPr/>
      </dsp:nvSpPr>
      <dsp:spPr>
        <a:xfrm rot="5400000">
          <a:off x="-245635" y="246082"/>
          <a:ext cx="1637567" cy="1146297"/>
        </a:xfrm>
        <a:prstGeom prst="chevron">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Apertura</a:t>
          </a:r>
        </a:p>
      </dsp:txBody>
      <dsp:txXfrm rot="-5400000">
        <a:off x="1" y="573596"/>
        <a:ext cx="1146297" cy="491270"/>
      </dsp:txXfrm>
    </dsp:sp>
    <dsp:sp modelId="{C4ABABC3-7160-4047-AFE1-3925F915EA55}">
      <dsp:nvSpPr>
        <dsp:cNvPr id="0" name=""/>
        <dsp:cNvSpPr/>
      </dsp:nvSpPr>
      <dsp:spPr>
        <a:xfrm rot="5400000">
          <a:off x="4155739" y="-3008994"/>
          <a:ext cx="1064418" cy="7083302"/>
        </a:xfrm>
        <a:prstGeom prst="round2SameRect">
          <a:avLst/>
        </a:prstGeom>
        <a:solidFill>
          <a:schemeClr val="accent1">
            <a:alpha val="90000"/>
            <a:tint val="4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MX" sz="1900" kern="1200" dirty="0"/>
            <a:t>Su objetivo es conseguir que la audiencia preste atención.</a:t>
          </a:r>
        </a:p>
        <a:p>
          <a:pPr marL="171450" lvl="1" indent="-171450" algn="l" defTabSz="844550">
            <a:lnSpc>
              <a:spcPct val="90000"/>
            </a:lnSpc>
            <a:spcBef>
              <a:spcPct val="0"/>
            </a:spcBef>
            <a:spcAft>
              <a:spcPct val="15000"/>
            </a:spcAft>
            <a:buChar char="•"/>
          </a:pPr>
          <a:r>
            <a:rPr lang="es-MX" sz="1900" kern="1200" dirty="0"/>
            <a:t>Estimula el interés iniciando la relación con el público.</a:t>
          </a:r>
        </a:p>
      </dsp:txBody>
      <dsp:txXfrm rot="-5400000">
        <a:off x="1146298" y="52408"/>
        <a:ext cx="7031341" cy="960496"/>
      </dsp:txXfrm>
    </dsp:sp>
    <dsp:sp modelId="{DF2A1C0C-1080-461B-B6B4-1F96ADE75C2A}">
      <dsp:nvSpPr>
        <dsp:cNvPr id="0" name=""/>
        <dsp:cNvSpPr/>
      </dsp:nvSpPr>
      <dsp:spPr>
        <a:xfrm rot="5400000">
          <a:off x="-245635" y="1689832"/>
          <a:ext cx="1637567" cy="1146297"/>
        </a:xfrm>
        <a:prstGeom prst="chevron">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Cuerpo</a:t>
          </a:r>
        </a:p>
      </dsp:txBody>
      <dsp:txXfrm rot="-5400000">
        <a:off x="1" y="2017346"/>
        <a:ext cx="1146297" cy="491270"/>
      </dsp:txXfrm>
    </dsp:sp>
    <dsp:sp modelId="{B51CCE17-92BE-494E-8A14-8E8D4FB0F18E}">
      <dsp:nvSpPr>
        <dsp:cNvPr id="0" name=""/>
        <dsp:cNvSpPr/>
      </dsp:nvSpPr>
      <dsp:spPr>
        <a:xfrm rot="5400000">
          <a:off x="4155739" y="-1565244"/>
          <a:ext cx="1064418" cy="7083302"/>
        </a:xfrm>
        <a:prstGeom prst="round2SameRect">
          <a:avLst/>
        </a:prstGeom>
        <a:solidFill>
          <a:schemeClr val="accent1">
            <a:alpha val="90000"/>
            <a:tint val="4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MX" sz="1900" kern="1200" dirty="0"/>
            <a:t>Su objetivo es que la audiencia entienda lo que se quiere comunicar.</a:t>
          </a:r>
        </a:p>
        <a:p>
          <a:pPr marL="171450" lvl="1" indent="-171450" algn="l" defTabSz="844550">
            <a:lnSpc>
              <a:spcPct val="90000"/>
            </a:lnSpc>
            <a:spcBef>
              <a:spcPct val="0"/>
            </a:spcBef>
            <a:spcAft>
              <a:spcPct val="15000"/>
            </a:spcAft>
            <a:buChar char="•"/>
          </a:pPr>
          <a:r>
            <a:rPr lang="es-MX" sz="1900" kern="1200" dirty="0"/>
            <a:t>Que el auditorio comprenda el mensaje del discurso.</a:t>
          </a:r>
        </a:p>
      </dsp:txBody>
      <dsp:txXfrm rot="-5400000">
        <a:off x="1146298" y="1496158"/>
        <a:ext cx="7031341" cy="960496"/>
      </dsp:txXfrm>
    </dsp:sp>
    <dsp:sp modelId="{C9679FCD-979C-401B-8F72-F94DF02F6C94}">
      <dsp:nvSpPr>
        <dsp:cNvPr id="0" name=""/>
        <dsp:cNvSpPr/>
      </dsp:nvSpPr>
      <dsp:spPr>
        <a:xfrm rot="5400000">
          <a:off x="-245635" y="3133582"/>
          <a:ext cx="1637567" cy="1146297"/>
        </a:xfrm>
        <a:prstGeom prst="chevron">
          <a:avLst/>
        </a:prstGeom>
        <a:solidFill>
          <a:schemeClr val="lt1">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kern="1200" dirty="0"/>
            <a:t>Conclusión</a:t>
          </a:r>
        </a:p>
      </dsp:txBody>
      <dsp:txXfrm rot="-5400000">
        <a:off x="1" y="3461096"/>
        <a:ext cx="1146297" cy="491270"/>
      </dsp:txXfrm>
    </dsp:sp>
    <dsp:sp modelId="{46CD38BB-7692-43F0-8E0F-9A1B10B52844}">
      <dsp:nvSpPr>
        <dsp:cNvPr id="0" name=""/>
        <dsp:cNvSpPr/>
      </dsp:nvSpPr>
      <dsp:spPr>
        <a:xfrm rot="5400000">
          <a:off x="4155739" y="-121494"/>
          <a:ext cx="1064418" cy="7083302"/>
        </a:xfrm>
        <a:prstGeom prst="round2SameRect">
          <a:avLst/>
        </a:prstGeom>
        <a:solidFill>
          <a:schemeClr val="accent1">
            <a:alpha val="90000"/>
            <a:tint val="4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MX" sz="1900" kern="1200" dirty="0"/>
            <a:t>Es un compendio de lo que se ha dicho.</a:t>
          </a:r>
        </a:p>
        <a:p>
          <a:pPr marL="171450" lvl="1" indent="-171450" algn="l" defTabSz="844550">
            <a:lnSpc>
              <a:spcPct val="90000"/>
            </a:lnSpc>
            <a:spcBef>
              <a:spcPct val="0"/>
            </a:spcBef>
            <a:spcAft>
              <a:spcPct val="15000"/>
            </a:spcAft>
            <a:buChar char="•"/>
          </a:pPr>
          <a:r>
            <a:rPr lang="es-MX" sz="1900" kern="1200" dirty="0"/>
            <a:t>Puede incluir un resumen, o una propuesta o resolución o la aclaración de dudas.</a:t>
          </a:r>
        </a:p>
      </dsp:txBody>
      <dsp:txXfrm rot="-5400000">
        <a:off x="1146298" y="2939908"/>
        <a:ext cx="7031341" cy="96049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AE2F9-B549-4F3E-8BCC-893198784799}">
      <dsp:nvSpPr>
        <dsp:cNvPr id="0" name=""/>
        <dsp:cNvSpPr/>
      </dsp:nvSpPr>
      <dsp:spPr>
        <a:xfrm>
          <a:off x="2251866" y="558065"/>
          <a:ext cx="3725867" cy="3725867"/>
        </a:xfrm>
        <a:prstGeom prst="blockArc">
          <a:avLst>
            <a:gd name="adj1" fmla="val 11880000"/>
            <a:gd name="adj2" fmla="val 16200000"/>
            <a:gd name="adj3" fmla="val 464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CD571F-D27C-42C3-988D-E7B4D205248B}">
      <dsp:nvSpPr>
        <dsp:cNvPr id="0" name=""/>
        <dsp:cNvSpPr/>
      </dsp:nvSpPr>
      <dsp:spPr>
        <a:xfrm>
          <a:off x="2251866" y="558065"/>
          <a:ext cx="3725867" cy="3725867"/>
        </a:xfrm>
        <a:prstGeom prst="blockArc">
          <a:avLst>
            <a:gd name="adj1" fmla="val 7560000"/>
            <a:gd name="adj2" fmla="val 11880000"/>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E6DB88-6F95-4204-B150-90093B62B241}">
      <dsp:nvSpPr>
        <dsp:cNvPr id="0" name=""/>
        <dsp:cNvSpPr/>
      </dsp:nvSpPr>
      <dsp:spPr>
        <a:xfrm>
          <a:off x="2251866" y="558065"/>
          <a:ext cx="3725867" cy="3725867"/>
        </a:xfrm>
        <a:prstGeom prst="blockArc">
          <a:avLst>
            <a:gd name="adj1" fmla="val 3240000"/>
            <a:gd name="adj2" fmla="val 7560000"/>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D6CF7C-C548-4DD2-BF0B-68F9D4A1374E}">
      <dsp:nvSpPr>
        <dsp:cNvPr id="0" name=""/>
        <dsp:cNvSpPr/>
      </dsp:nvSpPr>
      <dsp:spPr>
        <a:xfrm>
          <a:off x="2251866" y="558065"/>
          <a:ext cx="3725867" cy="3725867"/>
        </a:xfrm>
        <a:prstGeom prst="blockArc">
          <a:avLst>
            <a:gd name="adj1" fmla="val 20520000"/>
            <a:gd name="adj2" fmla="val 324000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6B783-2A60-4DD3-BF42-73FD06CEA703}">
      <dsp:nvSpPr>
        <dsp:cNvPr id="0" name=""/>
        <dsp:cNvSpPr/>
      </dsp:nvSpPr>
      <dsp:spPr>
        <a:xfrm>
          <a:off x="2251866" y="558065"/>
          <a:ext cx="3725867" cy="3725867"/>
        </a:xfrm>
        <a:prstGeom prst="blockArc">
          <a:avLst>
            <a:gd name="adj1" fmla="val 16200000"/>
            <a:gd name="adj2" fmla="val 2052000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C01A6F-7759-49B6-9ACB-5353F2952ABD}">
      <dsp:nvSpPr>
        <dsp:cNvPr id="0" name=""/>
        <dsp:cNvSpPr/>
      </dsp:nvSpPr>
      <dsp:spPr>
        <a:xfrm>
          <a:off x="3256880" y="1563079"/>
          <a:ext cx="1715839" cy="171583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a:t>Diversas formas de exposición Oral</a:t>
          </a:r>
        </a:p>
      </dsp:txBody>
      <dsp:txXfrm>
        <a:off x="3508159" y="1814358"/>
        <a:ext cx="1213281" cy="1213281"/>
      </dsp:txXfrm>
    </dsp:sp>
    <dsp:sp modelId="{EDC7D2A6-C1EA-44E8-967A-41D83D40DBC5}">
      <dsp:nvSpPr>
        <dsp:cNvPr id="0" name=""/>
        <dsp:cNvSpPr/>
      </dsp:nvSpPr>
      <dsp:spPr>
        <a:xfrm>
          <a:off x="3514256" y="761"/>
          <a:ext cx="1201087" cy="1201087"/>
        </a:xfrm>
        <a:prstGeom prst="ellipse">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Conferencia</a:t>
          </a:r>
        </a:p>
      </dsp:txBody>
      <dsp:txXfrm>
        <a:off x="3690151" y="176656"/>
        <a:ext cx="849297" cy="849297"/>
      </dsp:txXfrm>
    </dsp:sp>
    <dsp:sp modelId="{D5C9A102-34A0-4AA7-AC73-F6E7D693C3C7}">
      <dsp:nvSpPr>
        <dsp:cNvPr id="0" name=""/>
        <dsp:cNvSpPr/>
      </dsp:nvSpPr>
      <dsp:spPr>
        <a:xfrm>
          <a:off x="5244888" y="1258139"/>
          <a:ext cx="1201087" cy="1201087"/>
        </a:xfrm>
        <a:prstGeom prst="ellipse">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Mesa Redonda</a:t>
          </a:r>
        </a:p>
      </dsp:txBody>
      <dsp:txXfrm>
        <a:off x="5420783" y="1434034"/>
        <a:ext cx="849297" cy="849297"/>
      </dsp:txXfrm>
    </dsp:sp>
    <dsp:sp modelId="{3659DA0A-0360-4034-92B6-942171B36548}">
      <dsp:nvSpPr>
        <dsp:cNvPr id="0" name=""/>
        <dsp:cNvSpPr/>
      </dsp:nvSpPr>
      <dsp:spPr>
        <a:xfrm>
          <a:off x="4583845" y="3292619"/>
          <a:ext cx="1201087" cy="1201087"/>
        </a:xfrm>
        <a:prstGeom prst="ellipse">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Debate</a:t>
          </a:r>
        </a:p>
      </dsp:txBody>
      <dsp:txXfrm>
        <a:off x="4759740" y="3468514"/>
        <a:ext cx="849297" cy="849297"/>
      </dsp:txXfrm>
    </dsp:sp>
    <dsp:sp modelId="{C8398EC3-854E-484E-A90B-448B1BA87AE9}">
      <dsp:nvSpPr>
        <dsp:cNvPr id="0" name=""/>
        <dsp:cNvSpPr/>
      </dsp:nvSpPr>
      <dsp:spPr>
        <a:xfrm>
          <a:off x="2444666" y="3292619"/>
          <a:ext cx="1201087" cy="1201087"/>
        </a:xfrm>
        <a:prstGeom prst="ellipse">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Panel</a:t>
          </a:r>
        </a:p>
      </dsp:txBody>
      <dsp:txXfrm>
        <a:off x="2620561" y="3468514"/>
        <a:ext cx="849297" cy="849297"/>
      </dsp:txXfrm>
    </dsp:sp>
    <dsp:sp modelId="{491C165C-E496-4128-8E18-115697FA0C70}">
      <dsp:nvSpPr>
        <dsp:cNvPr id="0" name=""/>
        <dsp:cNvSpPr/>
      </dsp:nvSpPr>
      <dsp:spPr>
        <a:xfrm>
          <a:off x="1783623" y="1258139"/>
          <a:ext cx="1201087" cy="1201087"/>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kern="1200" dirty="0"/>
            <a:t>Discurso</a:t>
          </a:r>
        </a:p>
      </dsp:txBody>
      <dsp:txXfrm>
        <a:off x="1959518" y="1434034"/>
        <a:ext cx="849297" cy="84929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BBC80-3260-4C0C-B2B5-20BCEBDC5922}">
      <dsp:nvSpPr>
        <dsp:cNvPr id="0" name=""/>
        <dsp:cNvSpPr/>
      </dsp:nvSpPr>
      <dsp:spPr>
        <a:xfrm>
          <a:off x="3431678" y="143"/>
          <a:ext cx="1366242" cy="1366242"/>
        </a:xfrm>
        <a:prstGeom prst="ellipse">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a:t>Postura Corporal</a:t>
          </a:r>
          <a:endParaRPr lang="es-MX" sz="1600" kern="1200" dirty="0"/>
        </a:p>
      </dsp:txBody>
      <dsp:txXfrm>
        <a:off x="3631760" y="200225"/>
        <a:ext cx="966078" cy="966078"/>
      </dsp:txXfrm>
    </dsp:sp>
    <dsp:sp modelId="{1D27F81D-4A34-4DF1-93D4-804EAC004227}">
      <dsp:nvSpPr>
        <dsp:cNvPr id="0" name=""/>
        <dsp:cNvSpPr/>
      </dsp:nvSpPr>
      <dsp:spPr>
        <a:xfrm rot="2160000">
          <a:off x="4754947" y="1050053"/>
          <a:ext cx="364047" cy="46110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MX" sz="1300" kern="1200">
            <a:solidFill>
              <a:schemeClr val="bg1"/>
            </a:solidFill>
          </a:endParaRPr>
        </a:p>
      </dsp:txBody>
      <dsp:txXfrm>
        <a:off x="4765376" y="1110177"/>
        <a:ext cx="254833" cy="276664"/>
      </dsp:txXfrm>
    </dsp:sp>
    <dsp:sp modelId="{D05B6AB1-CC38-4D87-9E45-C8D441BC7403}">
      <dsp:nvSpPr>
        <dsp:cNvPr id="0" name=""/>
        <dsp:cNvSpPr/>
      </dsp:nvSpPr>
      <dsp:spPr>
        <a:xfrm>
          <a:off x="5092691" y="1206939"/>
          <a:ext cx="1366242" cy="1366242"/>
        </a:xfrm>
        <a:prstGeom prst="ellipse">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a:t>Gestos</a:t>
          </a:r>
          <a:endParaRPr lang="es-MX" sz="1600" kern="1200" dirty="0"/>
        </a:p>
      </dsp:txBody>
      <dsp:txXfrm>
        <a:off x="5292773" y="1407021"/>
        <a:ext cx="966078" cy="966078"/>
      </dsp:txXfrm>
    </dsp:sp>
    <dsp:sp modelId="{8634DECB-A002-4C88-B273-F19F06328CB2}">
      <dsp:nvSpPr>
        <dsp:cNvPr id="0" name=""/>
        <dsp:cNvSpPr/>
      </dsp:nvSpPr>
      <dsp:spPr>
        <a:xfrm rot="6480000">
          <a:off x="5279747" y="2626027"/>
          <a:ext cx="364047" cy="46110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MX" sz="1300" kern="1200">
            <a:solidFill>
              <a:schemeClr val="bg1"/>
            </a:solidFill>
          </a:endParaRPr>
        </a:p>
      </dsp:txBody>
      <dsp:txXfrm rot="10800000">
        <a:off x="5351228" y="2666314"/>
        <a:ext cx="254833" cy="276664"/>
      </dsp:txXfrm>
    </dsp:sp>
    <dsp:sp modelId="{93386013-489F-48A3-AB6B-2521DAC03B97}">
      <dsp:nvSpPr>
        <dsp:cNvPr id="0" name=""/>
        <dsp:cNvSpPr/>
      </dsp:nvSpPr>
      <dsp:spPr>
        <a:xfrm>
          <a:off x="4458241" y="3159577"/>
          <a:ext cx="1366242" cy="1366242"/>
        </a:xfrm>
        <a:prstGeom prst="ellipse">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a:t>Expresión Facial</a:t>
          </a:r>
          <a:endParaRPr lang="es-MX" sz="1600" kern="1200" dirty="0"/>
        </a:p>
      </dsp:txBody>
      <dsp:txXfrm>
        <a:off x="4658323" y="3359659"/>
        <a:ext cx="966078" cy="966078"/>
      </dsp:txXfrm>
    </dsp:sp>
    <dsp:sp modelId="{EBB94DB6-C79E-4DEB-8CEB-90C8EEA153B9}">
      <dsp:nvSpPr>
        <dsp:cNvPr id="0" name=""/>
        <dsp:cNvSpPr/>
      </dsp:nvSpPr>
      <dsp:spPr>
        <a:xfrm rot="10800000">
          <a:off x="3943079" y="3612145"/>
          <a:ext cx="364047" cy="46110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MX" sz="1300" kern="1200">
            <a:solidFill>
              <a:schemeClr val="bg1"/>
            </a:solidFill>
          </a:endParaRPr>
        </a:p>
      </dsp:txBody>
      <dsp:txXfrm rot="10800000">
        <a:off x="4052293" y="3704366"/>
        <a:ext cx="254833" cy="276664"/>
      </dsp:txXfrm>
    </dsp:sp>
    <dsp:sp modelId="{A3C5F797-0F2F-4B41-9FD1-7303D5F44DA1}">
      <dsp:nvSpPr>
        <dsp:cNvPr id="0" name=""/>
        <dsp:cNvSpPr/>
      </dsp:nvSpPr>
      <dsp:spPr>
        <a:xfrm>
          <a:off x="2405116" y="3159577"/>
          <a:ext cx="1366242" cy="1366242"/>
        </a:xfrm>
        <a:prstGeom prst="ellipse">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a:t>Mirada</a:t>
          </a:r>
          <a:endParaRPr lang="es-MX" sz="1600" kern="1200" dirty="0"/>
        </a:p>
      </dsp:txBody>
      <dsp:txXfrm>
        <a:off x="2605198" y="3359659"/>
        <a:ext cx="966078" cy="966078"/>
      </dsp:txXfrm>
    </dsp:sp>
    <dsp:sp modelId="{33BE6F64-5AFE-4C3C-A11E-BBDEAEDAAA8D}">
      <dsp:nvSpPr>
        <dsp:cNvPr id="0" name=""/>
        <dsp:cNvSpPr/>
      </dsp:nvSpPr>
      <dsp:spPr>
        <a:xfrm rot="15120000">
          <a:off x="2592172" y="2645625"/>
          <a:ext cx="364047" cy="46110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MX" sz="1300" kern="1200">
            <a:solidFill>
              <a:schemeClr val="bg1"/>
            </a:solidFill>
          </a:endParaRPr>
        </a:p>
      </dsp:txBody>
      <dsp:txXfrm rot="10800000">
        <a:off x="2663653" y="2789780"/>
        <a:ext cx="254833" cy="276664"/>
      </dsp:txXfrm>
    </dsp:sp>
    <dsp:sp modelId="{F92AC5B2-858E-4DB6-9B78-84171C2BDEE7}">
      <dsp:nvSpPr>
        <dsp:cNvPr id="0" name=""/>
        <dsp:cNvSpPr/>
      </dsp:nvSpPr>
      <dsp:spPr>
        <a:xfrm>
          <a:off x="1770665" y="1206939"/>
          <a:ext cx="1366242" cy="1366242"/>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a:t>Sonrisa</a:t>
          </a:r>
          <a:endParaRPr lang="es-MX" sz="1600" kern="1200" dirty="0"/>
        </a:p>
      </dsp:txBody>
      <dsp:txXfrm>
        <a:off x="1970747" y="1407021"/>
        <a:ext cx="966078" cy="966078"/>
      </dsp:txXfrm>
    </dsp:sp>
    <dsp:sp modelId="{C4F0181D-C09F-409D-9968-1F2EEC075E97}">
      <dsp:nvSpPr>
        <dsp:cNvPr id="0" name=""/>
        <dsp:cNvSpPr/>
      </dsp:nvSpPr>
      <dsp:spPr>
        <a:xfrm rot="19440000">
          <a:off x="3093934" y="1062165"/>
          <a:ext cx="364047" cy="46110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MX" sz="1300" kern="1200">
            <a:solidFill>
              <a:schemeClr val="bg1"/>
            </a:solidFill>
          </a:endParaRPr>
        </a:p>
      </dsp:txBody>
      <dsp:txXfrm>
        <a:off x="3104363" y="1186483"/>
        <a:ext cx="254833" cy="276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7F009-06A4-4A65-A3B1-AD2943B3A5C9}">
      <dsp:nvSpPr>
        <dsp:cNvPr id="0" name=""/>
        <dsp:cNvSpPr/>
      </dsp:nvSpPr>
      <dsp:spPr>
        <a:xfrm rot="5400000">
          <a:off x="4713034" y="-1529550"/>
          <a:ext cx="1766186" cy="5266944"/>
        </a:xfrm>
        <a:prstGeom prst="round2SameRect">
          <a:avLst/>
        </a:prstGeom>
        <a:solidFill>
          <a:schemeClr val="accent5">
            <a:alpha val="90000"/>
            <a:tint val="40000"/>
            <a:hueOff val="0"/>
            <a:satOff val="0"/>
            <a:lumOff val="0"/>
            <a:alphaOff val="0"/>
          </a:schemeClr>
        </a:solidFill>
        <a:ln w="285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Son barreras  u obstáculos de la comunicación:</a:t>
          </a:r>
        </a:p>
        <a:p>
          <a:pPr marL="114300" lvl="1" indent="-114300" algn="l" defTabSz="622300">
            <a:lnSpc>
              <a:spcPct val="90000"/>
            </a:lnSpc>
            <a:spcBef>
              <a:spcPct val="0"/>
            </a:spcBef>
            <a:spcAft>
              <a:spcPct val="15000"/>
            </a:spcAft>
            <a:buChar char="•"/>
          </a:pPr>
          <a:r>
            <a:rPr lang="es-MX" sz="1400" kern="1200" dirty="0"/>
            <a:t>Ruido psicológico (estado anímico mental).</a:t>
          </a:r>
        </a:p>
        <a:p>
          <a:pPr marL="114300" lvl="1" indent="-114300" algn="l" defTabSz="622300">
            <a:lnSpc>
              <a:spcPct val="90000"/>
            </a:lnSpc>
            <a:spcBef>
              <a:spcPct val="0"/>
            </a:spcBef>
            <a:spcAft>
              <a:spcPct val="15000"/>
            </a:spcAft>
            <a:buChar char="•"/>
          </a:pPr>
          <a:r>
            <a:rPr lang="es-MX" sz="1400" kern="1200" dirty="0"/>
            <a:t>Ruido fisiológico (molestias o incapacidades del organismo).</a:t>
          </a:r>
        </a:p>
        <a:p>
          <a:pPr marL="114300" lvl="1" indent="-114300" algn="l" defTabSz="622300">
            <a:lnSpc>
              <a:spcPct val="90000"/>
            </a:lnSpc>
            <a:spcBef>
              <a:spcPct val="0"/>
            </a:spcBef>
            <a:spcAft>
              <a:spcPct val="15000"/>
            </a:spcAft>
            <a:buChar char="•"/>
          </a:pPr>
          <a:r>
            <a:rPr lang="es-MX" sz="1400" kern="1200" dirty="0"/>
            <a:t>Ruido semántico (en el mensaje, contenido).</a:t>
          </a:r>
        </a:p>
        <a:p>
          <a:pPr marL="114300" lvl="1" indent="-114300" algn="l" defTabSz="622300">
            <a:lnSpc>
              <a:spcPct val="90000"/>
            </a:lnSpc>
            <a:spcBef>
              <a:spcPct val="0"/>
            </a:spcBef>
            <a:spcAft>
              <a:spcPct val="15000"/>
            </a:spcAft>
            <a:buChar char="•"/>
          </a:pPr>
          <a:r>
            <a:rPr lang="es-MX" sz="1400" kern="1200" dirty="0"/>
            <a:t>Ruido técnico (en el medio o canal).</a:t>
          </a:r>
        </a:p>
        <a:p>
          <a:pPr marL="114300" lvl="1" indent="-114300" algn="l" defTabSz="622300">
            <a:lnSpc>
              <a:spcPct val="90000"/>
            </a:lnSpc>
            <a:spcBef>
              <a:spcPct val="0"/>
            </a:spcBef>
            <a:spcAft>
              <a:spcPct val="15000"/>
            </a:spcAft>
            <a:buChar char="•"/>
          </a:pPr>
          <a:r>
            <a:rPr lang="es-MX" sz="1400" kern="1200" dirty="0"/>
            <a:t>Ruido ambiental (alteraciones naturales del ambiente).</a:t>
          </a:r>
        </a:p>
      </dsp:txBody>
      <dsp:txXfrm rot="-5400000">
        <a:off x="2962655" y="307047"/>
        <a:ext cx="5180726" cy="1593750"/>
      </dsp:txXfrm>
    </dsp:sp>
    <dsp:sp modelId="{DA2BF308-4A23-406C-8DC3-6B5E70FD40D4}">
      <dsp:nvSpPr>
        <dsp:cNvPr id="0" name=""/>
        <dsp:cNvSpPr/>
      </dsp:nvSpPr>
      <dsp:spPr>
        <a:xfrm>
          <a:off x="0" y="55"/>
          <a:ext cx="2962656" cy="2207732"/>
        </a:xfrm>
        <a:prstGeom prst="roundRect">
          <a:avLst/>
        </a:prstGeom>
        <a:solidFill>
          <a:schemeClr val="accent5">
            <a:alpha val="90000"/>
            <a:hueOff val="0"/>
            <a:satOff val="0"/>
            <a:lumOff val="0"/>
            <a:alphaOff val="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s-MX" sz="4800" kern="1200" dirty="0"/>
            <a:t>El ruido</a:t>
          </a:r>
        </a:p>
      </dsp:txBody>
      <dsp:txXfrm>
        <a:off x="107773" y="107828"/>
        <a:ext cx="2747110" cy="1992186"/>
      </dsp:txXfrm>
    </dsp:sp>
    <dsp:sp modelId="{6395DC01-E70B-43F1-8992-6C0B84CC75B6}">
      <dsp:nvSpPr>
        <dsp:cNvPr id="0" name=""/>
        <dsp:cNvSpPr/>
      </dsp:nvSpPr>
      <dsp:spPr>
        <a:xfrm rot="5400000">
          <a:off x="4713034" y="788569"/>
          <a:ext cx="1766186" cy="5266944"/>
        </a:xfrm>
        <a:prstGeom prst="round2SameRect">
          <a:avLst/>
        </a:prstGeom>
        <a:solidFill>
          <a:schemeClr val="accent5">
            <a:alpha val="90000"/>
            <a:tint val="40000"/>
            <a:hueOff val="0"/>
            <a:satOff val="0"/>
            <a:lumOff val="0"/>
            <a:alphaOff val="0"/>
          </a:schemeClr>
        </a:solidFill>
        <a:ln w="28575"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Se refiere al ambiente:</a:t>
          </a:r>
        </a:p>
        <a:p>
          <a:pPr marL="114300" lvl="1" indent="-114300" algn="l" defTabSz="622300">
            <a:lnSpc>
              <a:spcPct val="90000"/>
            </a:lnSpc>
            <a:spcBef>
              <a:spcPct val="0"/>
            </a:spcBef>
            <a:spcAft>
              <a:spcPct val="15000"/>
            </a:spcAft>
            <a:buChar char="•"/>
          </a:pPr>
          <a:r>
            <a:rPr lang="es-MX" sz="1400" kern="1200" dirty="0"/>
            <a:t>Físico. Lugar, condiciones físicas.</a:t>
          </a:r>
        </a:p>
        <a:p>
          <a:pPr marL="114300" lvl="1" indent="-114300" algn="l" defTabSz="622300">
            <a:lnSpc>
              <a:spcPct val="90000"/>
            </a:lnSpc>
            <a:spcBef>
              <a:spcPct val="0"/>
            </a:spcBef>
            <a:spcAft>
              <a:spcPct val="15000"/>
            </a:spcAft>
            <a:buChar char="•"/>
          </a:pPr>
          <a:r>
            <a:rPr lang="es-MX" sz="1400" kern="1200" dirty="0"/>
            <a:t>Social. Las diferentes áreas o campos de actividad de una sociedad.</a:t>
          </a:r>
        </a:p>
        <a:p>
          <a:pPr marL="114300" lvl="1" indent="-114300" algn="l" defTabSz="622300">
            <a:lnSpc>
              <a:spcPct val="90000"/>
            </a:lnSpc>
            <a:spcBef>
              <a:spcPct val="0"/>
            </a:spcBef>
            <a:spcAft>
              <a:spcPct val="15000"/>
            </a:spcAft>
            <a:buChar char="•"/>
          </a:pPr>
          <a:r>
            <a:rPr lang="es-MX" sz="1400" kern="1200" dirty="0"/>
            <a:t>Psicológico. Estado ambiental emocional.</a:t>
          </a:r>
        </a:p>
      </dsp:txBody>
      <dsp:txXfrm rot="-5400000">
        <a:off x="2962655" y="2625166"/>
        <a:ext cx="5180726" cy="1593750"/>
      </dsp:txXfrm>
    </dsp:sp>
    <dsp:sp modelId="{AD20FA41-7226-4438-8AE0-9A247E3F0947}">
      <dsp:nvSpPr>
        <dsp:cNvPr id="0" name=""/>
        <dsp:cNvSpPr/>
      </dsp:nvSpPr>
      <dsp:spPr>
        <a:xfrm>
          <a:off x="0" y="2318174"/>
          <a:ext cx="2962656" cy="2207732"/>
        </a:xfrm>
        <a:prstGeom prst="roundRect">
          <a:avLst/>
        </a:prstGeom>
        <a:solidFill>
          <a:schemeClr val="accent5">
            <a:alpha val="90000"/>
            <a:hueOff val="0"/>
            <a:satOff val="0"/>
            <a:lumOff val="0"/>
            <a:alphaOff val="-40000"/>
          </a:schemeClr>
        </a:solidFill>
        <a:ln w="508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s-MX" sz="4800" kern="1200" dirty="0"/>
            <a:t>El contexto</a:t>
          </a:r>
        </a:p>
      </dsp:txBody>
      <dsp:txXfrm>
        <a:off x="107773" y="2425947"/>
        <a:ext cx="2747110" cy="19921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C712C-1F42-4F38-8084-E43EC34E9EEF}">
      <dsp:nvSpPr>
        <dsp:cNvPr id="0" name=""/>
        <dsp:cNvSpPr/>
      </dsp:nvSpPr>
      <dsp:spPr>
        <a:xfrm>
          <a:off x="1247800" y="375811"/>
          <a:ext cx="3413760" cy="3413760"/>
        </a:xfrm>
        <a:prstGeom prst="pie">
          <a:avLst>
            <a:gd name="adj1" fmla="val 16200000"/>
            <a:gd name="adj2" fmla="val 18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t>Pasividad</a:t>
          </a:r>
          <a:endParaRPr lang="es-MX" sz="1800" b="1" kern="1200" dirty="0"/>
        </a:p>
      </dsp:txBody>
      <dsp:txXfrm>
        <a:off x="3103829" y="1005731"/>
        <a:ext cx="1158240" cy="1137920"/>
      </dsp:txXfrm>
    </dsp:sp>
    <dsp:sp modelId="{46F0793E-95AA-4602-BB11-43B015321989}">
      <dsp:nvSpPr>
        <dsp:cNvPr id="0" name=""/>
        <dsp:cNvSpPr/>
      </dsp:nvSpPr>
      <dsp:spPr>
        <a:xfrm>
          <a:off x="1253134" y="375919"/>
          <a:ext cx="3413760" cy="3413760"/>
        </a:xfrm>
        <a:prstGeom prst="pie">
          <a:avLst>
            <a:gd name="adj1" fmla="val 1800000"/>
            <a:gd name="adj2" fmla="val 9000000"/>
          </a:avLst>
        </a:prstGeom>
        <a:gradFill rotWithShape="0">
          <a:gsLst>
            <a:gs pos="0">
              <a:schemeClr val="accent4">
                <a:hueOff val="1545236"/>
                <a:satOff val="16843"/>
                <a:lumOff val="-3530"/>
                <a:alphaOff val="0"/>
                <a:shade val="51000"/>
                <a:satMod val="130000"/>
              </a:schemeClr>
            </a:gs>
            <a:gs pos="80000">
              <a:schemeClr val="accent4">
                <a:hueOff val="1545236"/>
                <a:satOff val="16843"/>
                <a:lumOff val="-3530"/>
                <a:alphaOff val="0"/>
                <a:shade val="93000"/>
                <a:satMod val="130000"/>
              </a:schemeClr>
            </a:gs>
            <a:gs pos="100000">
              <a:schemeClr val="accent4">
                <a:hueOff val="1545236"/>
                <a:satOff val="16843"/>
                <a:lumOff val="-35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t>Asertividad</a:t>
          </a:r>
        </a:p>
      </dsp:txBody>
      <dsp:txXfrm>
        <a:off x="2187854" y="2529840"/>
        <a:ext cx="1544320" cy="1056640"/>
      </dsp:txXfrm>
    </dsp:sp>
    <dsp:sp modelId="{A8E8C854-1A07-4129-9EAE-CAC604DFC4A0}">
      <dsp:nvSpPr>
        <dsp:cNvPr id="0" name=""/>
        <dsp:cNvSpPr/>
      </dsp:nvSpPr>
      <dsp:spPr>
        <a:xfrm>
          <a:off x="1253134" y="375919"/>
          <a:ext cx="3413760" cy="3413760"/>
        </a:xfrm>
        <a:prstGeom prst="pie">
          <a:avLst>
            <a:gd name="adj1" fmla="val 9000000"/>
            <a:gd name="adj2" fmla="val 16200000"/>
          </a:avLst>
        </a:prstGeom>
        <a:gradFill rotWithShape="0">
          <a:gsLst>
            <a:gs pos="0">
              <a:schemeClr val="accent4">
                <a:hueOff val="3090473"/>
                <a:satOff val="33685"/>
                <a:lumOff val="-7059"/>
                <a:alphaOff val="0"/>
                <a:shade val="51000"/>
                <a:satMod val="130000"/>
              </a:schemeClr>
            </a:gs>
            <a:gs pos="80000">
              <a:schemeClr val="accent4">
                <a:hueOff val="3090473"/>
                <a:satOff val="33685"/>
                <a:lumOff val="-7059"/>
                <a:alphaOff val="0"/>
                <a:shade val="93000"/>
                <a:satMod val="130000"/>
              </a:schemeClr>
            </a:gs>
            <a:gs pos="100000">
              <a:schemeClr val="accent4">
                <a:hueOff val="3090473"/>
                <a:satOff val="33685"/>
                <a:lumOff val="-7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t>Agresividad</a:t>
          </a:r>
        </a:p>
      </dsp:txBody>
      <dsp:txXfrm>
        <a:off x="1618894" y="1046480"/>
        <a:ext cx="1158240" cy="1137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5F1BC-8E1A-4168-A445-D3DB5E00110E}">
      <dsp:nvSpPr>
        <dsp:cNvPr id="0" name=""/>
        <dsp:cNvSpPr/>
      </dsp:nvSpPr>
      <dsp:spPr>
        <a:xfrm>
          <a:off x="928903" y="381642"/>
          <a:ext cx="0" cy="3434781"/>
        </a:xfrm>
        <a:prstGeom prst="lin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43C2A6B7-9ECA-4594-9DA3-03AE4D4177A4}">
      <dsp:nvSpPr>
        <dsp:cNvPr id="0" name=""/>
        <dsp:cNvSpPr/>
      </dsp:nvSpPr>
      <dsp:spPr>
        <a:xfrm>
          <a:off x="1024313" y="496135"/>
          <a:ext cx="1806504" cy="1545651"/>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EBC7357-A28A-4070-985A-B61658DDB24C}">
      <dsp:nvSpPr>
        <dsp:cNvPr id="0" name=""/>
        <dsp:cNvSpPr/>
      </dsp:nvSpPr>
      <dsp:spPr>
        <a:xfrm>
          <a:off x="1024313" y="2041786"/>
          <a:ext cx="1806504" cy="1774637"/>
        </a:xfrm>
        <a:prstGeom prst="rect">
          <a:avLst/>
        </a:prstGeom>
        <a:noFill/>
        <a:ln>
          <a:noFill/>
        </a:ln>
        <a:effectLst/>
      </dsp:spPr>
      <dsp:style>
        <a:lnRef idx="0">
          <a:scrgbClr r="0" g="0" b="0"/>
        </a:lnRef>
        <a:fillRef idx="0">
          <a:scrgbClr r="0" g="0" b="0"/>
        </a:fillRef>
        <a:effectRef idx="0">
          <a:scrgbClr r="0" g="0" b="0"/>
        </a:effectRef>
        <a:fontRef idx="minor"/>
      </dsp:style>
    </dsp:sp>
    <dsp:sp modelId="{54944438-67DC-4997-9C30-2A7E1BB49736}">
      <dsp:nvSpPr>
        <dsp:cNvPr id="0" name=""/>
        <dsp:cNvSpPr/>
      </dsp:nvSpPr>
      <dsp:spPr>
        <a:xfrm>
          <a:off x="928903" y="0"/>
          <a:ext cx="1908212" cy="38164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MX" sz="1800" b="1" kern="1200" dirty="0"/>
            <a:t>Intrapersonal</a:t>
          </a:r>
        </a:p>
      </dsp:txBody>
      <dsp:txXfrm>
        <a:off x="928903" y="0"/>
        <a:ext cx="1908212" cy="381642"/>
      </dsp:txXfrm>
    </dsp:sp>
    <dsp:sp modelId="{79EB64E5-5B28-430D-A20D-678FE044916A}">
      <dsp:nvSpPr>
        <dsp:cNvPr id="0" name=""/>
        <dsp:cNvSpPr/>
      </dsp:nvSpPr>
      <dsp:spPr>
        <a:xfrm>
          <a:off x="3258362" y="381642"/>
          <a:ext cx="0" cy="3434781"/>
        </a:xfrm>
        <a:prstGeom prst="line">
          <a:avLst/>
        </a:prstGeom>
        <a:solidFill>
          <a:schemeClr val="lt1">
            <a:alpha val="90000"/>
            <a:hueOff val="0"/>
            <a:satOff val="0"/>
            <a:lumOff val="0"/>
            <a:alphaOff val="0"/>
          </a:schemeClr>
        </a:solidFill>
        <a:ln w="9525" cap="flat" cmpd="sng" algn="ctr">
          <a:solidFill>
            <a:schemeClr val="accent4">
              <a:hueOff val="1545236"/>
              <a:satOff val="16843"/>
              <a:lumOff val="-353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FEE3598-8EBD-43D8-8CDC-0C5C32932704}">
      <dsp:nvSpPr>
        <dsp:cNvPr id="0" name=""/>
        <dsp:cNvSpPr/>
      </dsp:nvSpPr>
      <dsp:spPr>
        <a:xfrm>
          <a:off x="3353772" y="496135"/>
          <a:ext cx="1806504" cy="1545651"/>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2C56575-3798-4A64-A2F5-9C82E8730E74}">
      <dsp:nvSpPr>
        <dsp:cNvPr id="0" name=""/>
        <dsp:cNvSpPr/>
      </dsp:nvSpPr>
      <dsp:spPr>
        <a:xfrm>
          <a:off x="3353772" y="2041786"/>
          <a:ext cx="1806504" cy="1774637"/>
        </a:xfrm>
        <a:prstGeom prst="rect">
          <a:avLst/>
        </a:prstGeom>
        <a:noFill/>
        <a:ln>
          <a:noFill/>
        </a:ln>
        <a:effectLst/>
      </dsp:spPr>
      <dsp:style>
        <a:lnRef idx="0">
          <a:scrgbClr r="0" g="0" b="0"/>
        </a:lnRef>
        <a:fillRef idx="0">
          <a:scrgbClr r="0" g="0" b="0"/>
        </a:fillRef>
        <a:effectRef idx="0">
          <a:scrgbClr r="0" g="0" b="0"/>
        </a:effectRef>
        <a:fontRef idx="minor"/>
      </dsp:style>
    </dsp:sp>
    <dsp:sp modelId="{D20B75DE-2666-43AD-8869-BBA8424A7603}">
      <dsp:nvSpPr>
        <dsp:cNvPr id="0" name=""/>
        <dsp:cNvSpPr/>
      </dsp:nvSpPr>
      <dsp:spPr>
        <a:xfrm>
          <a:off x="3258362" y="0"/>
          <a:ext cx="1908212" cy="381642"/>
        </a:xfrm>
        <a:prstGeom prst="rect">
          <a:avLst/>
        </a:prstGeom>
        <a:gradFill rotWithShape="0">
          <a:gsLst>
            <a:gs pos="0">
              <a:schemeClr val="accent4">
                <a:hueOff val="1545236"/>
                <a:satOff val="16843"/>
                <a:lumOff val="-3530"/>
                <a:alphaOff val="0"/>
                <a:shade val="51000"/>
                <a:satMod val="130000"/>
              </a:schemeClr>
            </a:gs>
            <a:gs pos="80000">
              <a:schemeClr val="accent4">
                <a:hueOff val="1545236"/>
                <a:satOff val="16843"/>
                <a:lumOff val="-3530"/>
                <a:alphaOff val="0"/>
                <a:shade val="93000"/>
                <a:satMod val="130000"/>
              </a:schemeClr>
            </a:gs>
            <a:gs pos="100000">
              <a:schemeClr val="accent4">
                <a:hueOff val="1545236"/>
                <a:satOff val="16843"/>
                <a:lumOff val="-3530"/>
                <a:alphaOff val="0"/>
                <a:shade val="94000"/>
                <a:satMod val="135000"/>
              </a:schemeClr>
            </a:gs>
          </a:gsLst>
          <a:lin ang="16200000" scaled="0"/>
        </a:gradFill>
        <a:ln w="9525" cap="flat" cmpd="sng" algn="ctr">
          <a:solidFill>
            <a:schemeClr val="accent4">
              <a:hueOff val="1545236"/>
              <a:satOff val="16843"/>
              <a:lumOff val="-353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MX" sz="1800" b="1" kern="1200"/>
            <a:t>Interpersonal</a:t>
          </a:r>
          <a:endParaRPr lang="es-MX" sz="1800" b="1" kern="1200" dirty="0"/>
        </a:p>
      </dsp:txBody>
      <dsp:txXfrm>
        <a:off x="3258362" y="0"/>
        <a:ext cx="1908212" cy="381642"/>
      </dsp:txXfrm>
    </dsp:sp>
    <dsp:sp modelId="{0140D45D-74C8-45C6-BCDD-1DC97C86AD3E}">
      <dsp:nvSpPr>
        <dsp:cNvPr id="0" name=""/>
        <dsp:cNvSpPr/>
      </dsp:nvSpPr>
      <dsp:spPr>
        <a:xfrm>
          <a:off x="5587820" y="381642"/>
          <a:ext cx="0" cy="3434781"/>
        </a:xfrm>
        <a:prstGeom prst="line">
          <a:avLst/>
        </a:prstGeom>
        <a:solidFill>
          <a:schemeClr val="lt1">
            <a:alpha val="90000"/>
            <a:hueOff val="0"/>
            <a:satOff val="0"/>
            <a:lumOff val="0"/>
            <a:alphaOff val="0"/>
          </a:schemeClr>
        </a:solidFill>
        <a:ln w="9525" cap="flat" cmpd="sng" algn="ctr">
          <a:solidFill>
            <a:schemeClr val="accent4">
              <a:hueOff val="3090473"/>
              <a:satOff val="33685"/>
              <a:lumOff val="-705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577355A3-0E5F-4CCF-BFD0-04D6FC7197C3}">
      <dsp:nvSpPr>
        <dsp:cNvPr id="0" name=""/>
        <dsp:cNvSpPr/>
      </dsp:nvSpPr>
      <dsp:spPr>
        <a:xfrm>
          <a:off x="5683231" y="496135"/>
          <a:ext cx="1806504" cy="1545651"/>
        </a:xfrm>
        <a:prstGeom prst="rect">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52C9DD-3298-4921-9AA3-B2051571B03E}">
      <dsp:nvSpPr>
        <dsp:cNvPr id="0" name=""/>
        <dsp:cNvSpPr/>
      </dsp:nvSpPr>
      <dsp:spPr>
        <a:xfrm>
          <a:off x="5683231" y="2041786"/>
          <a:ext cx="1806504" cy="1774637"/>
        </a:xfrm>
        <a:prstGeom prst="rect">
          <a:avLst/>
        </a:prstGeom>
        <a:noFill/>
        <a:ln>
          <a:noFill/>
        </a:ln>
        <a:effectLst/>
      </dsp:spPr>
      <dsp:style>
        <a:lnRef idx="0">
          <a:scrgbClr r="0" g="0" b="0"/>
        </a:lnRef>
        <a:fillRef idx="0">
          <a:scrgbClr r="0" g="0" b="0"/>
        </a:fillRef>
        <a:effectRef idx="0">
          <a:scrgbClr r="0" g="0" b="0"/>
        </a:effectRef>
        <a:fontRef idx="minor"/>
      </dsp:style>
    </dsp:sp>
    <dsp:sp modelId="{D92B9A8D-3A0E-4228-B6B9-7AB4078D8DEE}">
      <dsp:nvSpPr>
        <dsp:cNvPr id="0" name=""/>
        <dsp:cNvSpPr/>
      </dsp:nvSpPr>
      <dsp:spPr>
        <a:xfrm>
          <a:off x="5587820" y="0"/>
          <a:ext cx="1908212" cy="381642"/>
        </a:xfrm>
        <a:prstGeom prst="rect">
          <a:avLst/>
        </a:prstGeom>
        <a:gradFill rotWithShape="0">
          <a:gsLst>
            <a:gs pos="0">
              <a:schemeClr val="accent4">
                <a:hueOff val="3090473"/>
                <a:satOff val="33685"/>
                <a:lumOff val="-7059"/>
                <a:alphaOff val="0"/>
                <a:shade val="51000"/>
                <a:satMod val="130000"/>
              </a:schemeClr>
            </a:gs>
            <a:gs pos="80000">
              <a:schemeClr val="accent4">
                <a:hueOff val="3090473"/>
                <a:satOff val="33685"/>
                <a:lumOff val="-7059"/>
                <a:alphaOff val="0"/>
                <a:shade val="93000"/>
                <a:satMod val="130000"/>
              </a:schemeClr>
            </a:gs>
            <a:gs pos="100000">
              <a:schemeClr val="accent4">
                <a:hueOff val="3090473"/>
                <a:satOff val="33685"/>
                <a:lumOff val="-7059"/>
                <a:alphaOff val="0"/>
                <a:shade val="94000"/>
                <a:satMod val="135000"/>
              </a:schemeClr>
            </a:gs>
          </a:gsLst>
          <a:lin ang="16200000" scaled="0"/>
        </a:gradFill>
        <a:ln w="9525" cap="flat" cmpd="sng" algn="ctr">
          <a:solidFill>
            <a:schemeClr val="accent4">
              <a:hueOff val="3090473"/>
              <a:satOff val="33685"/>
              <a:lumOff val="-705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MX" sz="1800" b="1" kern="1200"/>
            <a:t>Grupal</a:t>
          </a:r>
          <a:endParaRPr lang="es-MX" sz="1800" b="1" kern="1200" dirty="0"/>
        </a:p>
      </dsp:txBody>
      <dsp:txXfrm>
        <a:off x="5587820" y="0"/>
        <a:ext cx="1908212" cy="3816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CCFE3-73B2-4A3D-818B-4CEB4AED26B7}">
      <dsp:nvSpPr>
        <dsp:cNvPr id="0" name=""/>
        <dsp:cNvSpPr/>
      </dsp:nvSpPr>
      <dsp:spPr>
        <a:xfrm>
          <a:off x="3744415" y="4423850"/>
          <a:ext cx="3428115" cy="2056869"/>
        </a:xfrm>
        <a:prstGeom prst="rect">
          <a:avLst/>
        </a:prstGeom>
        <a:solidFill>
          <a:schemeClr val="accent3">
            <a:alpha val="9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a:solidFill>
                <a:schemeClr val="tx1"/>
              </a:solidFill>
            </a:rPr>
            <a:t>“Conjunto de signos estructurados que dan a entender una cosa”</a:t>
          </a:r>
          <a:endParaRPr lang="es-MX" sz="2800" kern="1200" dirty="0">
            <a:solidFill>
              <a:schemeClr val="tx1"/>
            </a:solidFill>
          </a:endParaRPr>
        </a:p>
      </dsp:txBody>
      <dsp:txXfrm>
        <a:off x="3744415" y="4423850"/>
        <a:ext cx="3428115" cy="2056869"/>
      </dsp:txXfrm>
    </dsp:sp>
    <dsp:sp modelId="{904614E9-895E-4E34-A7BA-0046A6B4CB34}">
      <dsp:nvSpPr>
        <dsp:cNvPr id="0" name=""/>
        <dsp:cNvSpPr/>
      </dsp:nvSpPr>
      <dsp:spPr>
        <a:xfrm>
          <a:off x="3744415" y="144024"/>
          <a:ext cx="3428115" cy="2056869"/>
        </a:xfrm>
        <a:prstGeom prst="rect">
          <a:avLst/>
        </a:prstGeom>
        <a:solidFill>
          <a:schemeClr val="accent3">
            <a:alpha val="90000"/>
            <a:hueOff val="0"/>
            <a:satOff val="0"/>
            <a:lumOff val="0"/>
            <a:alphaOff val="-2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a:solidFill>
                <a:schemeClr val="tx1"/>
              </a:solidFill>
            </a:rPr>
            <a:t>“Facultad propia del hombre para la expresión de sus ideas”</a:t>
          </a:r>
          <a:endParaRPr lang="es-MX" sz="2800" kern="1200" dirty="0">
            <a:solidFill>
              <a:schemeClr val="tx1"/>
            </a:solidFill>
          </a:endParaRPr>
        </a:p>
      </dsp:txBody>
      <dsp:txXfrm>
        <a:off x="3744415" y="144024"/>
        <a:ext cx="3428115" cy="2056869"/>
      </dsp:txXfrm>
    </dsp:sp>
    <dsp:sp modelId="{9F28929D-3414-4A4B-84E5-9A21F6066F8D}">
      <dsp:nvSpPr>
        <dsp:cNvPr id="0" name=""/>
        <dsp:cNvSpPr/>
      </dsp:nvSpPr>
      <dsp:spPr>
        <a:xfrm>
          <a:off x="3744415" y="2304265"/>
          <a:ext cx="3428115" cy="2056869"/>
        </a:xfrm>
        <a:prstGeom prst="rect">
          <a:avLst/>
        </a:prstGeom>
        <a:solidFill>
          <a:schemeClr val="accent3">
            <a:alpha val="90000"/>
            <a:hueOff val="0"/>
            <a:satOff val="0"/>
            <a:lumOff val="0"/>
            <a:alpha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solidFill>
                <a:schemeClr val="tx1"/>
              </a:solidFill>
            </a:rPr>
            <a:t>“Es el vehículo primario para la comunicación”</a:t>
          </a:r>
        </a:p>
      </dsp:txBody>
      <dsp:txXfrm>
        <a:off x="3744415" y="2304265"/>
        <a:ext cx="3428115" cy="20568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9B863-3263-4A6C-9DAF-1D94789D035E}">
      <dsp:nvSpPr>
        <dsp:cNvPr id="0" name=""/>
        <dsp:cNvSpPr/>
      </dsp:nvSpPr>
      <dsp:spPr>
        <a:xfrm>
          <a:off x="40" y="18184"/>
          <a:ext cx="3845569" cy="691200"/>
        </a:xfrm>
        <a:prstGeom prst="rect">
          <a:avLst/>
        </a:prstGeom>
        <a:solidFill>
          <a:schemeClr val="accent5">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MX" sz="2400" b="1" kern="1200" dirty="0"/>
            <a:t>Signo</a:t>
          </a:r>
        </a:p>
      </dsp:txBody>
      <dsp:txXfrm>
        <a:off x="40" y="18184"/>
        <a:ext cx="3845569" cy="691200"/>
      </dsp:txXfrm>
    </dsp:sp>
    <dsp:sp modelId="{54948CD8-986B-4954-8583-DDC2E88A7AC2}">
      <dsp:nvSpPr>
        <dsp:cNvPr id="0" name=""/>
        <dsp:cNvSpPr/>
      </dsp:nvSpPr>
      <dsp:spPr>
        <a:xfrm>
          <a:off x="40" y="709384"/>
          <a:ext cx="3845569" cy="3798393"/>
        </a:xfrm>
        <a:prstGeom prst="rect">
          <a:avLst/>
        </a:prstGeom>
        <a:solidFill>
          <a:schemeClr val="accent5">
            <a:tint val="40000"/>
            <a:alpha val="90000"/>
            <a:hueOff val="0"/>
            <a:satOff val="0"/>
            <a:lumOff val="0"/>
            <a:alphaOff val="0"/>
          </a:schemeClr>
        </a:solidFill>
        <a:ln w="285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MX" sz="2400" b="0" i="0" kern="1200" dirty="0"/>
            <a:t>Término que describe a un elemento, fenómeno o acción material que, por convención o naturaleza, sirve para </a:t>
          </a:r>
          <a:r>
            <a:rPr lang="es-MX" sz="2400" b="1" i="0" kern="1200" dirty="0"/>
            <a:t>representar o sustituir a otro</a:t>
          </a:r>
          <a:r>
            <a:rPr lang="es-MX" sz="2400" b="0" i="0" kern="1200" dirty="0"/>
            <a:t>.</a:t>
          </a:r>
          <a:endParaRPr lang="es-MX" sz="2400" kern="1200" dirty="0"/>
        </a:p>
      </dsp:txBody>
      <dsp:txXfrm>
        <a:off x="40" y="709384"/>
        <a:ext cx="3845569" cy="3798393"/>
      </dsp:txXfrm>
    </dsp:sp>
    <dsp:sp modelId="{03C6D42E-42BB-476D-AFEB-2B851AB51266}">
      <dsp:nvSpPr>
        <dsp:cNvPr id="0" name=""/>
        <dsp:cNvSpPr/>
      </dsp:nvSpPr>
      <dsp:spPr>
        <a:xfrm>
          <a:off x="4383989" y="18184"/>
          <a:ext cx="3845569" cy="691200"/>
        </a:xfrm>
        <a:prstGeom prst="rect">
          <a:avLst/>
        </a:prstGeom>
        <a:solidFill>
          <a:schemeClr val="accent5">
            <a:hueOff val="7034478"/>
            <a:satOff val="-56698"/>
            <a:lumOff val="16079"/>
            <a:alphaOff val="0"/>
          </a:schemeClr>
        </a:solidFill>
        <a:ln w="28575" cap="flat" cmpd="sng" algn="ctr">
          <a:solidFill>
            <a:schemeClr val="accent5">
              <a:hueOff val="7034478"/>
              <a:satOff val="-5669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s-MX" sz="2400" b="1" kern="1200" dirty="0"/>
            <a:t>Significación</a:t>
          </a:r>
        </a:p>
      </dsp:txBody>
      <dsp:txXfrm>
        <a:off x="4383989" y="18184"/>
        <a:ext cx="3845569" cy="691200"/>
      </dsp:txXfrm>
    </dsp:sp>
    <dsp:sp modelId="{52161290-4AD8-46CD-80CE-CD07FE0AF6A6}">
      <dsp:nvSpPr>
        <dsp:cNvPr id="0" name=""/>
        <dsp:cNvSpPr/>
      </dsp:nvSpPr>
      <dsp:spPr>
        <a:xfrm>
          <a:off x="4383989" y="709384"/>
          <a:ext cx="3845569" cy="3798393"/>
        </a:xfrm>
        <a:prstGeom prst="rect">
          <a:avLst/>
        </a:prstGeom>
        <a:solidFill>
          <a:schemeClr val="accent5">
            <a:tint val="40000"/>
            <a:alpha val="90000"/>
            <a:hueOff val="6509836"/>
            <a:satOff val="-11474"/>
            <a:lumOff val="1707"/>
            <a:alphaOff val="0"/>
          </a:schemeClr>
        </a:solidFill>
        <a:ln w="28575" cap="flat" cmpd="sng" algn="ctr">
          <a:solidFill>
            <a:schemeClr val="accent5">
              <a:tint val="40000"/>
              <a:alpha val="90000"/>
              <a:hueOff val="6509836"/>
              <a:satOff val="-11474"/>
              <a:lumOff val="1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MX" sz="2400" b="0" i="1" kern="1200" dirty="0"/>
            <a:t>Significante</a:t>
          </a:r>
          <a:r>
            <a:rPr lang="es-MX" sz="2400" b="0" i="0" kern="1200" dirty="0"/>
            <a:t>: Es la forma material que toma el signo, no siempre es lingüístico, puede ser una imagen.</a:t>
          </a:r>
          <a:endParaRPr lang="es-MX" sz="2400" kern="1200" dirty="0"/>
        </a:p>
        <a:p>
          <a:pPr marL="228600" lvl="1" indent="-228600" algn="l" defTabSz="1066800">
            <a:lnSpc>
              <a:spcPct val="90000"/>
            </a:lnSpc>
            <a:spcBef>
              <a:spcPct val="0"/>
            </a:spcBef>
            <a:spcAft>
              <a:spcPct val="15000"/>
            </a:spcAft>
            <a:buChar char="•"/>
          </a:pPr>
          <a:r>
            <a:rPr lang="es-MX" sz="2400" b="0" i="1" kern="1200" dirty="0"/>
            <a:t>Significado</a:t>
          </a:r>
          <a:r>
            <a:rPr lang="es-MX" sz="2400" b="0" i="0" kern="1200" dirty="0"/>
            <a:t>: Es la imagen mental (el concepto que este representa), que varía según la cultura.</a:t>
          </a:r>
        </a:p>
      </dsp:txBody>
      <dsp:txXfrm>
        <a:off x="4383989" y="709384"/>
        <a:ext cx="3845569" cy="37983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7E5A0-3890-4E38-B396-4C63FEEC1510}">
      <dsp:nvSpPr>
        <dsp:cNvPr id="0" name=""/>
        <dsp:cNvSpPr/>
      </dsp:nvSpPr>
      <dsp:spPr>
        <a:xfrm>
          <a:off x="2131436" y="601"/>
          <a:ext cx="3197155" cy="2346029"/>
        </a:xfrm>
        <a:prstGeom prst="rightArrow">
          <a:avLst>
            <a:gd name="adj1" fmla="val 75000"/>
            <a:gd name="adj2" fmla="val 50000"/>
          </a:avLst>
        </a:prstGeom>
        <a:solidFill>
          <a:schemeClr val="accent5">
            <a:tint val="40000"/>
            <a:alpha val="90000"/>
            <a:hueOff val="0"/>
            <a:satOff val="0"/>
            <a:lumOff val="0"/>
            <a:alphaOff val="0"/>
          </a:schemeClr>
        </a:solidFill>
        <a:ln w="285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MX" sz="1600" kern="1200" dirty="0"/>
            <a:t>Es el significado de una palabra según se anota en el diccionario, que es el código explícito de un idioma. </a:t>
          </a:r>
        </a:p>
        <a:p>
          <a:pPr marL="171450" lvl="1" indent="-171450" algn="l" defTabSz="711200">
            <a:lnSpc>
              <a:spcPct val="90000"/>
            </a:lnSpc>
            <a:spcBef>
              <a:spcPct val="0"/>
            </a:spcBef>
            <a:spcAft>
              <a:spcPct val="15000"/>
            </a:spcAft>
            <a:buChar char="•"/>
          </a:pPr>
          <a:r>
            <a:rPr lang="es-MX" sz="1600" kern="1200" dirty="0"/>
            <a:t>Es mas indicativo.</a:t>
          </a:r>
        </a:p>
      </dsp:txBody>
      <dsp:txXfrm>
        <a:off x="2131436" y="293855"/>
        <a:ext cx="2317394" cy="1759521"/>
      </dsp:txXfrm>
    </dsp:sp>
    <dsp:sp modelId="{31A84879-4344-4E24-BAE3-BE05F8973429}">
      <dsp:nvSpPr>
        <dsp:cNvPr id="0" name=""/>
        <dsp:cNvSpPr/>
      </dsp:nvSpPr>
      <dsp:spPr>
        <a:xfrm>
          <a:off x="0" y="601"/>
          <a:ext cx="2131436" cy="2346029"/>
        </a:xfrm>
        <a:prstGeom prst="roundRect">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MX" sz="2400" kern="1200" dirty="0"/>
            <a:t>Denotación</a:t>
          </a:r>
        </a:p>
      </dsp:txBody>
      <dsp:txXfrm>
        <a:off x="104048" y="104649"/>
        <a:ext cx="1923340" cy="2137933"/>
      </dsp:txXfrm>
    </dsp:sp>
    <dsp:sp modelId="{ED8A842D-4C99-432D-9BFE-F51DCB564969}">
      <dsp:nvSpPr>
        <dsp:cNvPr id="0" name=""/>
        <dsp:cNvSpPr/>
      </dsp:nvSpPr>
      <dsp:spPr>
        <a:xfrm>
          <a:off x="2131436" y="2581234"/>
          <a:ext cx="3197155" cy="2346029"/>
        </a:xfrm>
        <a:prstGeom prst="rightArrow">
          <a:avLst>
            <a:gd name="adj1" fmla="val 75000"/>
            <a:gd name="adj2" fmla="val 50000"/>
          </a:avLst>
        </a:prstGeom>
        <a:solidFill>
          <a:schemeClr val="accent5">
            <a:tint val="40000"/>
            <a:alpha val="90000"/>
            <a:hueOff val="6509836"/>
            <a:satOff val="-11474"/>
            <a:lumOff val="1707"/>
            <a:alphaOff val="0"/>
          </a:schemeClr>
        </a:solidFill>
        <a:ln w="28575" cap="flat" cmpd="sng" algn="ctr">
          <a:solidFill>
            <a:schemeClr val="accent5">
              <a:tint val="40000"/>
              <a:alpha val="90000"/>
              <a:hueOff val="6509836"/>
              <a:satOff val="-11474"/>
              <a:lumOff val="1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es-MX" sz="1600" kern="1200" dirty="0"/>
            <a:t>Es un segundo significado de una palabra.</a:t>
          </a:r>
        </a:p>
        <a:p>
          <a:pPr marL="0" marR="0" lvl="1" indent="0" algn="l" defTabSz="914400" eaLnBrk="1" fontAlgn="auto" latinLnBrk="0" hangingPunct="1">
            <a:lnSpc>
              <a:spcPct val="100000"/>
            </a:lnSpc>
            <a:spcBef>
              <a:spcPct val="0"/>
            </a:spcBef>
            <a:spcAft>
              <a:spcPts val="0"/>
            </a:spcAft>
            <a:buClrTx/>
            <a:buSzTx/>
            <a:buFontTx/>
            <a:buNone/>
            <a:tabLst/>
            <a:defRPr/>
          </a:pPr>
          <a:r>
            <a:rPr lang="es-MX" sz="1600" kern="1200" dirty="0"/>
            <a:t>Es mas evocativo.</a:t>
          </a:r>
        </a:p>
        <a:p>
          <a:pPr marL="57150" lvl="1" indent="0" algn="l" defTabSz="488950">
            <a:lnSpc>
              <a:spcPct val="90000"/>
            </a:lnSpc>
            <a:spcBef>
              <a:spcPct val="0"/>
            </a:spcBef>
            <a:spcAft>
              <a:spcPct val="15000"/>
            </a:spcAft>
            <a:buNone/>
          </a:pPr>
          <a:endParaRPr lang="es-MX" sz="1600" kern="1200" dirty="0"/>
        </a:p>
      </dsp:txBody>
      <dsp:txXfrm>
        <a:off x="2131436" y="2874488"/>
        <a:ext cx="2317394" cy="1759521"/>
      </dsp:txXfrm>
    </dsp:sp>
    <dsp:sp modelId="{B0B5DF85-6196-43FE-A6A9-2A50E2C915ED}">
      <dsp:nvSpPr>
        <dsp:cNvPr id="0" name=""/>
        <dsp:cNvSpPr/>
      </dsp:nvSpPr>
      <dsp:spPr>
        <a:xfrm>
          <a:off x="0" y="2551252"/>
          <a:ext cx="2131436" cy="2346029"/>
        </a:xfrm>
        <a:prstGeom prst="roundRect">
          <a:avLst/>
        </a:prstGeom>
        <a:solidFill>
          <a:schemeClr val="accent5">
            <a:hueOff val="7034478"/>
            <a:satOff val="-56698"/>
            <a:lumOff val="1607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MX" sz="2400" kern="1200" dirty="0"/>
            <a:t>Connotación</a:t>
          </a:r>
        </a:p>
      </dsp:txBody>
      <dsp:txXfrm>
        <a:off x="104048" y="2655300"/>
        <a:ext cx="1923340" cy="213793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11/layout/InterconnectedBlockProcess">
  <dgm:title val="Proceso de bloques interconectados"/>
  <dgm:desc val="Se usa para mostrar pasos secuenciales en un proceso Funciona mejor con pequeñas cantidades de texto de Nivel 1 y cantidades medias de texto de Nivel 2."/>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8B872E4D-FED3-452C-B073-E4F0BCAA8148}" type="datetimeFigureOut">
              <a:rPr lang="es-MX" smtClean="0"/>
              <a:t>06/05/20</a:t>
            </a:fld>
            <a:endParaRPr lang="es-MX"/>
          </a:p>
        </p:txBody>
      </p:sp>
      <p:sp>
        <p:nvSpPr>
          <p:cNvPr id="8" name="Slide Number Placeholder 7"/>
          <p:cNvSpPr>
            <a:spLocks noGrp="1"/>
          </p:cNvSpPr>
          <p:nvPr>
            <p:ph type="sldNum" sz="quarter" idx="11"/>
          </p:nvPr>
        </p:nvSpPr>
        <p:spPr/>
        <p:txBody>
          <a:bodyPr/>
          <a:lstStyle/>
          <a:p>
            <a:fld id="{B4CFCB76-0738-455D-A0C2-1D601186EDE5}" type="slidenum">
              <a:rPr lang="es-MX" smtClean="0"/>
              <a:t>‹Nº›</a:t>
            </a:fld>
            <a:endParaRPr lang="es-MX"/>
          </a:p>
        </p:txBody>
      </p:sp>
      <p:sp>
        <p:nvSpPr>
          <p:cNvPr id="9" name="Footer Placeholder 8"/>
          <p:cNvSpPr>
            <a:spLocks noGrp="1"/>
          </p:cNvSpPr>
          <p:nvPr>
            <p:ph type="ftr" sz="quarter" idx="12"/>
          </p:nvPr>
        </p:nvSpPr>
        <p:spPr/>
        <p:txBody>
          <a:bodyPr/>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B872E4D-FED3-452C-B073-E4F0BCAA8148}" type="datetimeFigureOut">
              <a:rPr lang="es-MX" smtClean="0"/>
              <a:t>06/05/20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4CFCB76-0738-455D-A0C2-1D601186EDE5}"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B872E4D-FED3-452C-B073-E4F0BCAA8148}" type="datetimeFigureOut">
              <a:rPr lang="es-MX" smtClean="0"/>
              <a:t>06/05/20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4CFCB76-0738-455D-A0C2-1D601186EDE5}"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B872E4D-FED3-452C-B073-E4F0BCAA8148}" type="datetimeFigureOut">
              <a:rPr lang="es-MX" smtClean="0"/>
              <a:t>06/05/20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4CFCB76-0738-455D-A0C2-1D601186EDE5}"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B872E4D-FED3-452C-B073-E4F0BCAA8148}" type="datetimeFigureOut">
              <a:rPr lang="es-MX" smtClean="0"/>
              <a:t>06/05/20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4CFCB76-0738-455D-A0C2-1D601186EDE5}" type="slidenum">
              <a:rPr lang="es-MX" smtClean="0"/>
              <a:t>‹Nº›</a:t>
            </a:fld>
            <a:endParaRPr lang="es-MX"/>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B872E4D-FED3-452C-B073-E4F0BCAA8148}" type="datetimeFigureOut">
              <a:rPr lang="es-MX" smtClean="0"/>
              <a:t>06/05/20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CFCB76-0738-455D-A0C2-1D601186EDE5}" type="slidenum">
              <a:rPr lang="es-MX" smtClean="0"/>
              <a:t>‹Nº›</a:t>
            </a:fld>
            <a:endParaRPr lang="es-MX"/>
          </a:p>
        </p:txBody>
      </p:sp>
      <p:sp>
        <p:nvSpPr>
          <p:cNvPr id="9" name="Content Placeholder 8"/>
          <p:cNvSpPr>
            <a:spLocks noGrp="1"/>
          </p:cNvSpPr>
          <p:nvPr>
            <p:ph sz="quarter" idx="13"/>
          </p:nvPr>
        </p:nvSpPr>
        <p:spPr>
          <a:xfrm>
            <a:off x="365760" y="1600200"/>
            <a:ext cx="4041648" cy="452628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7" name="Date Placeholder 6"/>
          <p:cNvSpPr>
            <a:spLocks noGrp="1"/>
          </p:cNvSpPr>
          <p:nvPr>
            <p:ph type="dt" sz="half" idx="10"/>
          </p:nvPr>
        </p:nvSpPr>
        <p:spPr/>
        <p:txBody>
          <a:bodyPr/>
          <a:lstStyle/>
          <a:p>
            <a:fld id="{8B872E4D-FED3-452C-B073-E4F0BCAA8148}" type="datetimeFigureOut">
              <a:rPr lang="es-MX" smtClean="0"/>
              <a:t>06/05/20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4CFCB76-0738-455D-A0C2-1D601186EDE5}" type="slidenum">
              <a:rPr lang="es-MX" smtClean="0"/>
              <a:t>‹Nº›</a:t>
            </a:fld>
            <a:endParaRPr lang="es-MX"/>
          </a:p>
        </p:txBody>
      </p:sp>
      <p:sp>
        <p:nvSpPr>
          <p:cNvPr id="11" name="Content Placeholder 10"/>
          <p:cNvSpPr>
            <a:spLocks noGrp="1"/>
          </p:cNvSpPr>
          <p:nvPr>
            <p:ph sz="quarter" idx="13"/>
          </p:nvPr>
        </p:nvSpPr>
        <p:spPr>
          <a:xfrm>
            <a:off x="457200" y="2212848"/>
            <a:ext cx="4041648" cy="391363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B872E4D-FED3-452C-B073-E4F0BCAA8148}" type="datetimeFigureOut">
              <a:rPr lang="es-MX" smtClean="0"/>
              <a:t>06/05/20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4CFCB76-0738-455D-A0C2-1D601186EDE5}"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72E4D-FED3-452C-B073-E4F0BCAA8148}" type="datetimeFigureOut">
              <a:rPr lang="es-MX" smtClean="0"/>
              <a:t>06/05/20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4CFCB76-0738-455D-A0C2-1D601186EDE5}"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B872E4D-FED3-452C-B073-E4F0BCAA8148}" type="datetimeFigureOut">
              <a:rPr lang="es-MX" smtClean="0"/>
              <a:t>06/05/20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CFCB76-0738-455D-A0C2-1D601186EDE5}"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B872E4D-FED3-452C-B073-E4F0BCAA8148}" type="datetimeFigureOut">
              <a:rPr lang="es-MX" smtClean="0"/>
              <a:t>06/05/20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CFCB76-0738-455D-A0C2-1D601186EDE5}"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B872E4D-FED3-452C-B073-E4F0BCAA8148}" type="datetimeFigureOut">
              <a:rPr lang="es-MX" smtClean="0"/>
              <a:t>06/05/20</a:t>
            </a:fld>
            <a:endParaRPr lang="es-MX"/>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MX"/>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4CFCB76-0738-455D-A0C2-1D601186EDE5}" type="slidenum">
              <a:rPr lang="es-MX" smtClean="0"/>
              <a:t>‹Nº›</a:t>
            </a:fld>
            <a:endParaRPr lang="es-MX"/>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0.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11.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12.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13.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melibea-misletras.blogspot.com/2010/12/hacia-una-definicion-de-texto-y.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hyperlink" Target="http://www.objetos.unam.mx/literatura/borrador/pdf/narracion.pdf" TargetMode="External"/><Relationship Id="rId2" Type="http://schemas.openxmlformats.org/officeDocument/2006/relationships/hyperlink" Target="http://coe.academia.iteso.mx/tag/tipos-de-parrafo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412776"/>
            <a:ext cx="7772400" cy="2448272"/>
          </a:xfrm>
          <a:effectLst>
            <a:outerShdw blurRad="152400" dist="317500" dir="5400000" sx="90000" sy="-19000" rotWithShape="0">
              <a:prstClr val="black">
                <a:alpha val="15000"/>
              </a:prstClr>
            </a:outerShdw>
          </a:effectLst>
        </p:spPr>
        <p:txBody>
          <a:bodyPr anchor="t">
            <a:noAutofit/>
          </a:bodyPr>
          <a:lstStyle/>
          <a:p>
            <a:r>
              <a:rPr lang="es-MX" sz="4000" b="1" dirty="0">
                <a:solidFill>
                  <a:schemeClr val="accent2">
                    <a:lumMod val="75000"/>
                  </a:schemeClr>
                </a:solidFill>
                <a:effectLst>
                  <a:outerShdw blurRad="50800" dist="38100" dir="18900000" algn="bl" rotWithShape="0">
                    <a:prstClr val="black">
                      <a:alpha val="40000"/>
                    </a:prstClr>
                  </a:outerShdw>
                </a:effectLst>
              </a:rPr>
              <a:t>Instituto Politécnico Nacional</a:t>
            </a:r>
            <a:br>
              <a:rPr lang="es-MX" sz="4000" b="1" dirty="0">
                <a:solidFill>
                  <a:schemeClr val="accent2">
                    <a:lumMod val="75000"/>
                  </a:schemeClr>
                </a:solidFill>
                <a:effectLst>
                  <a:outerShdw blurRad="50800" dist="38100" dir="18900000" algn="bl" rotWithShape="0">
                    <a:prstClr val="black">
                      <a:alpha val="40000"/>
                    </a:prstClr>
                  </a:outerShdw>
                </a:effectLst>
              </a:rPr>
            </a:br>
            <a:br>
              <a:rPr lang="es-MX" sz="4000" b="1" dirty="0">
                <a:solidFill>
                  <a:schemeClr val="accent2">
                    <a:lumMod val="75000"/>
                  </a:schemeClr>
                </a:solidFill>
                <a:effectLst>
                  <a:outerShdw blurRad="50800" dist="38100" dir="18900000" algn="bl" rotWithShape="0">
                    <a:prstClr val="black">
                      <a:alpha val="40000"/>
                    </a:prstClr>
                  </a:outerShdw>
                </a:effectLst>
              </a:rPr>
            </a:br>
            <a:r>
              <a:rPr lang="es-MX" sz="3600" b="1" dirty="0">
                <a:solidFill>
                  <a:schemeClr val="accent2">
                    <a:lumMod val="75000"/>
                  </a:schemeClr>
                </a:solidFill>
                <a:effectLst>
                  <a:outerShdw blurRad="50800" dist="38100" dir="18900000" algn="bl" rotWithShape="0">
                    <a:prstClr val="black">
                      <a:alpha val="40000"/>
                    </a:prstClr>
                  </a:outerShdw>
                </a:effectLst>
              </a:rPr>
              <a:t>Escuela Superior de Comercio y Administración, unidad Tepepan</a:t>
            </a:r>
            <a:endParaRPr lang="es-MX" sz="4000" b="1" dirty="0">
              <a:solidFill>
                <a:schemeClr val="accent2">
                  <a:lumMod val="75000"/>
                </a:schemeClr>
              </a:solidFill>
              <a:effectLst>
                <a:outerShdw blurRad="50800" dist="38100" dir="18900000" algn="bl" rotWithShape="0">
                  <a:prstClr val="black">
                    <a:alpha val="40000"/>
                  </a:prstClr>
                </a:outerShdw>
              </a:effectLst>
            </a:endParaRPr>
          </a:p>
        </p:txBody>
      </p:sp>
      <p:sp>
        <p:nvSpPr>
          <p:cNvPr id="3" name="2 Subtítulo"/>
          <p:cNvSpPr>
            <a:spLocks noGrp="1"/>
          </p:cNvSpPr>
          <p:nvPr>
            <p:ph type="subTitle" idx="1"/>
          </p:nvPr>
        </p:nvSpPr>
        <p:spPr>
          <a:xfrm>
            <a:off x="1371600" y="4581128"/>
            <a:ext cx="6400800" cy="1591072"/>
          </a:xfrm>
        </p:spPr>
        <p:txBody>
          <a:bodyPr>
            <a:normAutofit fontScale="92500" lnSpcReduction="20000"/>
          </a:bodyPr>
          <a:lstStyle/>
          <a:p>
            <a:r>
              <a:rPr lang="es-MX" sz="2800" dirty="0">
                <a:solidFill>
                  <a:schemeClr val="accent2">
                    <a:lumMod val="50000"/>
                  </a:schemeClr>
                </a:solidFill>
              </a:rPr>
              <a:t>Comunicación Oral y Escrita</a:t>
            </a:r>
          </a:p>
          <a:p>
            <a:r>
              <a:rPr lang="es-MX" sz="2800" dirty="0">
                <a:solidFill>
                  <a:schemeClr val="accent2">
                    <a:lumMod val="50000"/>
                  </a:schemeClr>
                </a:solidFill>
              </a:rPr>
              <a:t>Nivel: I</a:t>
            </a:r>
          </a:p>
          <a:p>
            <a:endParaRPr lang="es-MX" sz="2800" dirty="0">
              <a:solidFill>
                <a:schemeClr val="accent2">
                  <a:lumMod val="50000"/>
                </a:schemeClr>
              </a:solidFill>
            </a:endParaRPr>
          </a:p>
          <a:p>
            <a:r>
              <a:rPr lang="es-MX" sz="2200" dirty="0">
                <a:solidFill>
                  <a:schemeClr val="accent2">
                    <a:lumMod val="50000"/>
                  </a:schemeClr>
                </a:solidFill>
              </a:rPr>
              <a:t>Elaborado por: </a:t>
            </a:r>
            <a:r>
              <a:rPr lang="es-MX" sz="2200" dirty="0" err="1">
                <a:solidFill>
                  <a:schemeClr val="accent2">
                    <a:lumMod val="50000"/>
                  </a:schemeClr>
                </a:solidFill>
              </a:rPr>
              <a:t>Profr</a:t>
            </a:r>
            <a:r>
              <a:rPr lang="es-MX" sz="2200" dirty="0">
                <a:solidFill>
                  <a:schemeClr val="accent2">
                    <a:lumMod val="50000"/>
                  </a:schemeClr>
                </a:solidFill>
              </a:rPr>
              <a:t>. José Luis Ortega Valadez.</a:t>
            </a: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603" b="93966" l="6912" r="91244">
                        <a14:foregroundMark x1="32719" y1="18966" x2="32719" y2="18966"/>
                        <a14:foregroundMark x1="38249" y1="15517" x2="62212" y2="34052"/>
                        <a14:foregroundMark x1="13825" y1="12500" x2="82949" y2="88362"/>
                        <a14:foregroundMark x1="24424" y1="9914" x2="76037" y2="6897"/>
                        <a14:foregroundMark x1="78802" y1="9914" x2="82949" y2="80172"/>
                        <a14:foregroundMark x1="55300" y1="17241" x2="55300" y2="17241"/>
                        <a14:foregroundMark x1="62212" y1="13362" x2="80184" y2="39224"/>
                        <a14:foregroundMark x1="70968" y1="65517" x2="69124" y2="19828"/>
                        <a14:foregroundMark x1="72811" y1="13362" x2="75115" y2="27586"/>
                        <a14:foregroundMark x1="65899" y1="20259" x2="65899" y2="20259"/>
                        <a14:foregroundMark x1="64977" y1="31897" x2="64977" y2="31897"/>
                        <a14:foregroundMark x1="52535" y1="79310" x2="46544" y2="81897"/>
                        <a14:foregroundMark x1="38710" y1="78448" x2="38710" y2="78448"/>
                        <a14:foregroundMark x1="33641" y1="74569" x2="29493" y2="71121"/>
                        <a14:foregroundMark x1="25806" y1="66379" x2="25346" y2="60776"/>
                        <a14:foregroundMark x1="25346" y1="53448" x2="25346" y2="45259"/>
                        <a14:foregroundMark x1="22581" y1="19828" x2="15668" y2="84914"/>
                        <a14:foregroundMark x1="15668" y1="84052" x2="80184" y2="81034"/>
                        <a14:foregroundMark x1="81106" y1="90517" x2="19816" y2="90517"/>
                        <a14:foregroundMark x1="16590" y1="15517" x2="15668" y2="57759"/>
                        <a14:foregroundMark x1="43318" y1="67241" x2="52535" y2="78448"/>
                        <a14:foregroundMark x1="49309" y1="73707" x2="36406" y2="56897"/>
                        <a14:foregroundMark x1="51152" y1="56034" x2="74194" y2="47845"/>
                        <a14:foregroundMark x1="73272" y1="43103" x2="68203" y2="55172"/>
                        <a14:foregroundMark x1="69124" y1="39655" x2="60369" y2="20259"/>
                        <a14:foregroundMark x1="24424" y1="69828" x2="24424" y2="69828"/>
                        <a14:foregroundMark x1="35484" y1="55172" x2="35484" y2="51293"/>
                        <a14:foregroundMark x1="35484" y1="49569" x2="37327" y2="45259"/>
                        <a14:foregroundMark x1="39631" y1="38362" x2="53456" y2="34914"/>
                        <a14:foregroundMark x1="67281" y1="34052" x2="70046" y2="34914"/>
                        <a14:foregroundMark x1="76037" y1="37500" x2="76037" y2="37500"/>
                        <a14:foregroundMark x1="76959" y1="39224" x2="76959" y2="39224"/>
                        <a14:foregroundMark x1="76959" y1="39224" x2="76959" y2="39224"/>
                        <a14:foregroundMark x1="76959" y1="41379" x2="76037" y2="43966"/>
                        <a14:foregroundMark x1="76037" y1="43966" x2="76037" y2="43966"/>
                        <a14:foregroundMark x1="75115" y1="44828" x2="67281" y2="21121"/>
                        <a14:foregroundMark x1="65899" y1="18103" x2="65899" y2="18103"/>
                        <a14:foregroundMark x1="61290" y1="15517" x2="52535" y2="20259"/>
                        <a14:foregroundMark x1="47465" y1="29310" x2="46544" y2="34052"/>
                        <a14:foregroundMark x1="45161" y1="41379" x2="44240" y2="44828"/>
                        <a14:foregroundMark x1="52535" y1="57759" x2="52535" y2="57759"/>
                        <a14:foregroundMark x1="58065" y1="69828" x2="58065" y2="69828"/>
                        <a14:foregroundMark x1="58065" y1="72845" x2="35484" y2="67241"/>
                        <a14:foregroundMark x1="19816" y1="53448" x2="19816" y2="36638"/>
                        <a14:foregroundMark x1="19816" y1="26724" x2="18433" y2="22845"/>
                        <a14:backgroundMark x1="57143" y1="19828" x2="57143" y2="19828"/>
                        <a14:backgroundMark x1="71889" y1="13793" x2="71889" y2="13793"/>
                        <a14:backgroundMark x1="73272" y1="22845" x2="74194" y2="45259"/>
                        <a14:backgroundMark x1="46544" y1="73707" x2="46544" y2="73707"/>
                        <a14:backgroundMark x1="43318" y1="78448" x2="43318" y2="78448"/>
                        <a14:backgroundMark x1="36406" y1="74569" x2="36406" y2="74569"/>
                        <a14:backgroundMark x1="32258" y1="69828" x2="28571" y2="63362"/>
                        <a14:backgroundMark x1="26728" y1="59052" x2="25806" y2="55172"/>
                        <a14:backgroundMark x1="25806" y1="46983" x2="25806" y2="46983"/>
                      </a14:backgroundRemoval>
                    </a14:imgEffect>
                  </a14:imgLayer>
                </a14:imgProps>
              </a:ext>
              <a:ext uri="{28A0092B-C50C-407E-A947-70E740481C1C}">
                <a14:useLocalDpi xmlns:a14="http://schemas.microsoft.com/office/drawing/2010/main" val="0"/>
              </a:ext>
            </a:extLst>
          </a:blip>
          <a:srcRect/>
          <a:stretch>
            <a:fillRect/>
          </a:stretch>
        </p:blipFill>
        <p:spPr bwMode="auto">
          <a:xfrm>
            <a:off x="251520" y="116632"/>
            <a:ext cx="1393502" cy="1489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2380" y="195875"/>
            <a:ext cx="1011405" cy="1331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803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effectLst>
            <a:outerShdw blurRad="50800" dist="38100" dir="10800000" algn="r" rotWithShape="0">
              <a:prstClr val="black">
                <a:alpha val="40000"/>
              </a:prstClr>
            </a:outerShdw>
          </a:effectLst>
        </p:spPr>
        <p:txBody>
          <a:bodyPr/>
          <a:lstStyle/>
          <a:p>
            <a:r>
              <a:rPr lang="es-MX" b="1" dirty="0"/>
              <a:t>LENGUA</a:t>
            </a:r>
          </a:p>
        </p:txBody>
      </p:sp>
      <p:sp>
        <p:nvSpPr>
          <p:cNvPr id="4" name="2 Marcador de contenido"/>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endParaRPr lang="es-MX" dirty="0"/>
          </a:p>
          <a:p>
            <a:pPr marL="0" indent="0" algn="ctr">
              <a:buNone/>
            </a:pPr>
            <a:r>
              <a:rPr lang="es-MX" dirty="0"/>
              <a:t>Es la manera en que un grupo o una sociedad utilizan el lenguaje verbal acorde a su región, forma de vivir y comportarse.</a:t>
            </a:r>
          </a:p>
          <a:p>
            <a:endParaRPr lang="es-MX" dirty="0"/>
          </a:p>
        </p:txBody>
      </p:sp>
      <p:sp>
        <p:nvSpPr>
          <p:cNvPr id="5" name="4 Rectángulo redondeado"/>
          <p:cNvSpPr/>
          <p:nvPr/>
        </p:nvSpPr>
        <p:spPr>
          <a:xfrm>
            <a:off x="1547664" y="3933056"/>
            <a:ext cx="5976664" cy="208823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chemeClr val="tx2">
                    <a:lumMod val="50000"/>
                  </a:schemeClr>
                </a:solidFill>
              </a:rPr>
              <a:t>“Es el habla de las mayorías; el reflejo del acontecer cotidiano y del decir coloquial de la gente”</a:t>
            </a:r>
          </a:p>
        </p:txBody>
      </p:sp>
    </p:spTree>
    <p:extLst>
      <p:ext uri="{BB962C8B-B14F-4D97-AF65-F5344CB8AC3E}">
        <p14:creationId xmlns:p14="http://schemas.microsoft.com/office/powerpoint/2010/main" val="1147454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24744"/>
          </a:xfrm>
        </p:spPr>
        <p:txBody>
          <a:bodyPr/>
          <a:lstStyle/>
          <a:p>
            <a:r>
              <a:rPr lang="es-MX" dirty="0"/>
              <a:t>Signo y Significación</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4990476"/>
              </p:ext>
            </p:extLst>
          </p:nvPr>
        </p:nvGraphicFramePr>
        <p:xfrm>
          <a:off x="395536" y="177281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789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effectLst>
            <a:outerShdw blurRad="50800" dist="38100" dir="18900000" algn="bl" rotWithShape="0">
              <a:prstClr val="black">
                <a:alpha val="40000"/>
              </a:prstClr>
            </a:outerShdw>
          </a:effectLst>
        </p:spPr>
        <p:txBody>
          <a:bodyPr/>
          <a:lstStyle/>
          <a:p>
            <a:r>
              <a:rPr lang="es-MX" dirty="0"/>
              <a:t>Denotación y Connotación</a:t>
            </a:r>
          </a:p>
        </p:txBody>
      </p:sp>
      <p:graphicFrame>
        <p:nvGraphicFramePr>
          <p:cNvPr id="4" name="3 Diagrama"/>
          <p:cNvGraphicFramePr/>
          <p:nvPr>
            <p:extLst>
              <p:ext uri="{D42A27DB-BD31-4B8C-83A1-F6EECF244321}">
                <p14:modId xmlns:p14="http://schemas.microsoft.com/office/powerpoint/2010/main" val="136558005"/>
              </p:ext>
            </p:extLst>
          </p:nvPr>
        </p:nvGraphicFramePr>
        <p:xfrm>
          <a:off x="971600" y="1916832"/>
          <a:ext cx="5328592" cy="4927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9401" y="1982639"/>
            <a:ext cx="1800200" cy="2248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7914" y="4797152"/>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764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052736"/>
          </a:xfrm>
        </p:spPr>
        <p:txBody>
          <a:bodyPr/>
          <a:lstStyle/>
          <a:p>
            <a:r>
              <a:rPr lang="es-MX" dirty="0"/>
              <a:t>Funciones del Lenguaje</a:t>
            </a:r>
          </a:p>
        </p:txBody>
      </p:sp>
      <p:graphicFrame>
        <p:nvGraphicFramePr>
          <p:cNvPr id="4" name="3 Diagrama"/>
          <p:cNvGraphicFramePr/>
          <p:nvPr>
            <p:extLst>
              <p:ext uri="{D42A27DB-BD31-4B8C-83A1-F6EECF244321}">
                <p14:modId xmlns:p14="http://schemas.microsoft.com/office/powerpoint/2010/main" val="2652986032"/>
              </p:ext>
            </p:extLst>
          </p:nvPr>
        </p:nvGraphicFramePr>
        <p:xfrm>
          <a:off x="683568" y="1196752"/>
          <a:ext cx="7819855"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329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4624"/>
            <a:ext cx="8229600" cy="1600200"/>
          </a:xfrm>
        </p:spPr>
        <p:txBody>
          <a:bodyPr/>
          <a:lstStyle/>
          <a:p>
            <a:r>
              <a:rPr lang="es-MX" dirty="0"/>
              <a:t>Unidad Temática II. Lectura de Comprensión</a:t>
            </a:r>
          </a:p>
        </p:txBody>
      </p:sp>
      <p:graphicFrame>
        <p:nvGraphicFramePr>
          <p:cNvPr id="3" name="2 Diagrama"/>
          <p:cNvGraphicFramePr/>
          <p:nvPr>
            <p:extLst>
              <p:ext uri="{D42A27DB-BD31-4B8C-83A1-F6EECF244321}">
                <p14:modId xmlns:p14="http://schemas.microsoft.com/office/powerpoint/2010/main" val="2532222126"/>
              </p:ext>
            </p:extLst>
          </p:nvPr>
        </p:nvGraphicFramePr>
        <p:xfrm>
          <a:off x="683568" y="2060848"/>
          <a:ext cx="62646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2780928"/>
            <a:ext cx="173355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453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Estrategias de lectura global</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57502082"/>
              </p:ext>
            </p:extLst>
          </p:nvPr>
        </p:nvGraphicFramePr>
        <p:xfrm>
          <a:off x="1835696" y="1700808"/>
          <a:ext cx="5832647"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1984046465"/>
              </p:ext>
            </p:extLst>
          </p:nvPr>
        </p:nvGraphicFramePr>
        <p:xfrm>
          <a:off x="395536" y="4077072"/>
          <a:ext cx="8424936" cy="17896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00095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400" dirty="0"/>
              <a:t>Estrategia de identificación de estructuras</a:t>
            </a:r>
          </a:p>
        </p:txBody>
      </p:sp>
      <p:graphicFrame>
        <p:nvGraphicFramePr>
          <p:cNvPr id="4" name="3 Diagrama"/>
          <p:cNvGraphicFramePr/>
          <p:nvPr>
            <p:extLst>
              <p:ext uri="{D42A27DB-BD31-4B8C-83A1-F6EECF244321}">
                <p14:modId xmlns:p14="http://schemas.microsoft.com/office/powerpoint/2010/main" val="2580549426"/>
              </p:ext>
            </p:extLst>
          </p:nvPr>
        </p:nvGraphicFramePr>
        <p:xfrm>
          <a:off x="899592" y="1844824"/>
          <a:ext cx="734481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8346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Unidad Temática III.</a:t>
            </a:r>
            <a:br>
              <a:rPr lang="es-MX" dirty="0"/>
            </a:br>
            <a:r>
              <a:rPr lang="es-MX" dirty="0"/>
              <a:t>“Comunicación Escrita”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72886346"/>
              </p:ext>
            </p:extLst>
          </p:nvPr>
        </p:nvGraphicFramePr>
        <p:xfrm>
          <a:off x="1763688" y="2348880"/>
          <a:ext cx="5842992" cy="3921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641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24744"/>
          </a:xfrm>
        </p:spPr>
        <p:txBody>
          <a:bodyPr/>
          <a:lstStyle/>
          <a:p>
            <a:r>
              <a:rPr lang="es-MX" dirty="0"/>
              <a:t>Estructura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14457124"/>
              </p:ext>
            </p:extLst>
          </p:nvPr>
        </p:nvGraphicFramePr>
        <p:xfrm>
          <a:off x="1259632" y="1700808"/>
          <a:ext cx="6491064" cy="2980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643005166"/>
              </p:ext>
            </p:extLst>
          </p:nvPr>
        </p:nvGraphicFramePr>
        <p:xfrm>
          <a:off x="1115616" y="5157192"/>
          <a:ext cx="6840760" cy="9518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07429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5 Marcador de contenido"/>
          <p:cNvGraphicFramePr>
            <a:graphicFrameLocks noGrp="1"/>
          </p:cNvGraphicFramePr>
          <p:nvPr>
            <p:ph idx="1"/>
            <p:extLst>
              <p:ext uri="{D42A27DB-BD31-4B8C-83A1-F6EECF244321}">
                <p14:modId xmlns:p14="http://schemas.microsoft.com/office/powerpoint/2010/main" val="1871910355"/>
              </p:ext>
            </p:extLst>
          </p:nvPr>
        </p:nvGraphicFramePr>
        <p:xfrm>
          <a:off x="467544" y="404664"/>
          <a:ext cx="8147248"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Tabla"/>
          <p:cNvGraphicFramePr>
            <a:graphicFrameLocks noGrp="1"/>
          </p:cNvGraphicFramePr>
          <p:nvPr>
            <p:extLst>
              <p:ext uri="{D42A27DB-BD31-4B8C-83A1-F6EECF244321}">
                <p14:modId xmlns:p14="http://schemas.microsoft.com/office/powerpoint/2010/main" val="610850357"/>
              </p:ext>
            </p:extLst>
          </p:nvPr>
        </p:nvGraphicFramePr>
        <p:xfrm>
          <a:off x="539552" y="2204864"/>
          <a:ext cx="8064897" cy="4389120"/>
        </p:xfrm>
        <a:graphic>
          <a:graphicData uri="http://schemas.openxmlformats.org/drawingml/2006/table">
            <a:tbl>
              <a:tblPr firstRow="1" bandRow="1">
                <a:tableStyleId>{BDBED569-4797-4DF1-A0F4-6AAB3CD982D8}</a:tableStyleId>
              </a:tblPr>
              <a:tblGrid>
                <a:gridCol w="2688299">
                  <a:extLst>
                    <a:ext uri="{9D8B030D-6E8A-4147-A177-3AD203B41FA5}">
                      <a16:colId xmlns:a16="http://schemas.microsoft.com/office/drawing/2014/main" val="20000"/>
                    </a:ext>
                  </a:extLst>
                </a:gridCol>
                <a:gridCol w="2688299">
                  <a:extLst>
                    <a:ext uri="{9D8B030D-6E8A-4147-A177-3AD203B41FA5}">
                      <a16:colId xmlns:a16="http://schemas.microsoft.com/office/drawing/2014/main" val="20001"/>
                    </a:ext>
                  </a:extLst>
                </a:gridCol>
                <a:gridCol w="2688299">
                  <a:extLst>
                    <a:ext uri="{9D8B030D-6E8A-4147-A177-3AD203B41FA5}">
                      <a16:colId xmlns:a16="http://schemas.microsoft.com/office/drawing/2014/main" val="20002"/>
                    </a:ext>
                  </a:extLst>
                </a:gridCol>
              </a:tblGrid>
              <a:tr h="370840">
                <a:tc>
                  <a:txBody>
                    <a:bodyPr/>
                    <a:lstStyle/>
                    <a:p>
                      <a:pPr algn="ctr"/>
                      <a:r>
                        <a:rPr lang="es-MX" b="0" dirty="0"/>
                        <a:t>¿Quiénes</a:t>
                      </a:r>
                      <a:r>
                        <a:rPr lang="es-MX" b="0" baseline="0" dirty="0"/>
                        <a:t> compramos?</a:t>
                      </a:r>
                      <a:endParaRPr lang="es-MX" b="0" dirty="0"/>
                    </a:p>
                  </a:txBody>
                  <a:tcPr/>
                </a:tc>
                <a:tc>
                  <a:txBody>
                    <a:bodyPr/>
                    <a:lstStyle/>
                    <a:p>
                      <a:pPr algn="ctr"/>
                      <a:r>
                        <a:rPr lang="es-MX" b="0" dirty="0"/>
                        <a:t>Mi hermano y yo.</a:t>
                      </a:r>
                    </a:p>
                    <a:p>
                      <a:pPr algn="ctr"/>
                      <a:endParaRPr lang="es-MX" b="0" dirty="0"/>
                    </a:p>
                  </a:txBody>
                  <a:tcPr/>
                </a:tc>
                <a:tc>
                  <a:txBody>
                    <a:bodyPr/>
                    <a:lstStyle/>
                    <a:p>
                      <a:pPr algn="ctr"/>
                      <a:r>
                        <a:rPr lang="es-MX" b="0" dirty="0"/>
                        <a:t>Sujeto.</a:t>
                      </a:r>
                    </a:p>
                  </a:txBody>
                  <a:tcPr/>
                </a:tc>
                <a:extLst>
                  <a:ext uri="{0D108BD9-81ED-4DB2-BD59-A6C34878D82A}">
                    <a16:rowId xmlns:a16="http://schemas.microsoft.com/office/drawing/2014/main" val="10000"/>
                  </a:ext>
                </a:extLst>
              </a:tr>
              <a:tr h="370840">
                <a:tc>
                  <a:txBody>
                    <a:bodyPr/>
                    <a:lstStyle/>
                    <a:p>
                      <a:pPr algn="ctr"/>
                      <a:r>
                        <a:rPr lang="es-MX" dirty="0"/>
                        <a:t>¿Qué compramos? </a:t>
                      </a:r>
                      <a:endParaRPr lang="es-MX" b="0" dirty="0"/>
                    </a:p>
                  </a:txBody>
                  <a:tcPr/>
                </a:tc>
                <a:tc>
                  <a:txBody>
                    <a:bodyPr/>
                    <a:lstStyle/>
                    <a:p>
                      <a:pPr algn="ctr"/>
                      <a:r>
                        <a:rPr lang="es-MX" dirty="0"/>
                        <a:t>Un regalo.</a:t>
                      </a:r>
                    </a:p>
                    <a:p>
                      <a:pPr algn="ctr"/>
                      <a:endParaRPr lang="es-MX" b="0" dirty="0"/>
                    </a:p>
                  </a:txBody>
                  <a:tcPr/>
                </a:tc>
                <a:tc>
                  <a:txBody>
                    <a:bodyPr/>
                    <a:lstStyle/>
                    <a:p>
                      <a:pPr algn="ctr"/>
                      <a:r>
                        <a:rPr lang="es-MX" b="0" dirty="0"/>
                        <a:t>Complemento Directo.</a:t>
                      </a:r>
                    </a:p>
                  </a:txBody>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¿Para quién compramos? </a:t>
                      </a:r>
                      <a:endParaRPr lang="es-MX"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Para su novia. </a:t>
                      </a:r>
                    </a:p>
                    <a:p>
                      <a:pPr marL="0" marR="0" indent="0" algn="ctr" defTabSz="914400" rtl="0" eaLnBrk="1" fontAlgn="auto" latinLnBrk="0" hangingPunct="1">
                        <a:lnSpc>
                          <a:spcPct val="100000"/>
                        </a:lnSpc>
                        <a:spcBef>
                          <a:spcPts val="0"/>
                        </a:spcBef>
                        <a:spcAft>
                          <a:spcPts val="0"/>
                        </a:spcAft>
                        <a:buClrTx/>
                        <a:buSzTx/>
                        <a:buFontTx/>
                        <a:buNone/>
                        <a:tabLst/>
                        <a:defRPr/>
                      </a:pPr>
                      <a:endParaRPr lang="es-MX"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Complemento Indirecto.</a:t>
                      </a:r>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¿Cuándo compramos? </a:t>
                      </a:r>
                      <a:endParaRPr lang="es-MX"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El lunes. </a:t>
                      </a:r>
                      <a:endParaRPr lang="es-MX"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Complemento circunstancial de tiempo.</a:t>
                      </a:r>
                    </a:p>
                  </a:txBody>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¿Dónde lo compramos? </a:t>
                      </a:r>
                      <a:endParaRPr lang="es-MX" b="0" dirty="0"/>
                    </a:p>
                  </a:txBody>
                  <a:tcPr/>
                </a:tc>
                <a:tc>
                  <a:txBody>
                    <a:bodyPr/>
                    <a:lstStyle/>
                    <a:p>
                      <a:pPr algn="ctr"/>
                      <a:r>
                        <a:rPr lang="es-MX" dirty="0"/>
                        <a:t>En un mercado de artesanías. </a:t>
                      </a:r>
                      <a:endParaRPr lang="es-MX"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Complemento circunstancial de lugar.</a:t>
                      </a:r>
                    </a:p>
                  </a:txBody>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¿Cómo compramos? </a:t>
                      </a:r>
                      <a:endParaRPr lang="es-MX"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Con un vale de despensa. </a:t>
                      </a:r>
                      <a:endParaRPr lang="es-MX"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Complemento circunstancial de modo.</a:t>
                      </a:r>
                    </a:p>
                    <a:p>
                      <a:pPr algn="ctr"/>
                      <a:endParaRPr lang="es-MX" b="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8673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4624"/>
            <a:ext cx="8229600" cy="1600200"/>
          </a:xfrm>
        </p:spPr>
        <p:txBody>
          <a:bodyPr/>
          <a:lstStyle/>
          <a:p>
            <a:r>
              <a:rPr lang="es-MX" dirty="0"/>
              <a:t>Unidad Temática I. Comunicación.</a:t>
            </a:r>
          </a:p>
        </p:txBody>
      </p:sp>
      <p:sp>
        <p:nvSpPr>
          <p:cNvPr id="5" name="4 Estrella de 16 puntas"/>
          <p:cNvSpPr/>
          <p:nvPr/>
        </p:nvSpPr>
        <p:spPr>
          <a:xfrm>
            <a:off x="971600" y="1844824"/>
            <a:ext cx="7272808" cy="4608512"/>
          </a:xfrm>
          <a:prstGeom prst="star16">
            <a:avLst>
              <a:gd name="adj" fmla="val 48329"/>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chemeClr val="accent6">
                    <a:lumMod val="50000"/>
                  </a:schemeClr>
                </a:solidFill>
              </a:rPr>
              <a:t>Cualidad racional y emocional específica del hombre que surge de la necesidad de ponerse en contacto con los demás, cuando intercambia ideas que adquieren sentido o significación de acuerdo con experiencias previas comunes.</a:t>
            </a:r>
          </a:p>
          <a:p>
            <a:pPr algn="ctr"/>
            <a:endParaRPr lang="es-MX" b="1" dirty="0"/>
          </a:p>
          <a:p>
            <a:pPr algn="ctr"/>
            <a:r>
              <a:rPr lang="es-MX" sz="2400" b="1" dirty="0">
                <a:solidFill>
                  <a:srgbClr val="7030A0"/>
                </a:solidFill>
                <a:effectLst>
                  <a:outerShdw blurRad="38100" dist="38100" dir="2700000" algn="tl">
                    <a:srgbClr val="000000">
                      <a:alpha val="43137"/>
                    </a:srgbClr>
                  </a:outerShdw>
                </a:effectLst>
              </a:rPr>
              <a:t>“Creación de significados compartidos a través de procesos simbólicos”.</a:t>
            </a:r>
          </a:p>
        </p:txBody>
      </p:sp>
    </p:spTree>
    <p:extLst>
      <p:ext uri="{BB962C8B-B14F-4D97-AF65-F5344CB8AC3E}">
        <p14:creationId xmlns:p14="http://schemas.microsoft.com/office/powerpoint/2010/main" val="3450119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4624"/>
            <a:ext cx="8229600" cy="1600200"/>
          </a:xfrm>
          <a:noFill/>
        </p:spPr>
        <p:txBody>
          <a:bodyPr/>
          <a:lstStyle/>
          <a:p>
            <a:r>
              <a:rPr lang="es-MX" dirty="0"/>
              <a:t>Oración Compleja/Compuesta</a:t>
            </a:r>
          </a:p>
        </p:txBody>
      </p:sp>
      <p:sp>
        <p:nvSpPr>
          <p:cNvPr id="3" name="2 Marcador de contenido"/>
          <p:cNvSpPr>
            <a:spLocks noGrp="1"/>
          </p:cNvSpPr>
          <p:nvPr>
            <p:ph idx="1"/>
          </p:nvPr>
        </p:nvSpPr>
        <p:spPr>
          <a:xfrm>
            <a:off x="467544" y="2132856"/>
            <a:ext cx="8229600" cy="3993307"/>
          </a:xfrm>
          <a:noFill/>
        </p:spPr>
        <p:txBody>
          <a:bodyPr>
            <a:normAutofit/>
          </a:bodyPr>
          <a:lstStyle/>
          <a:p>
            <a:r>
              <a:rPr lang="es-MX" sz="2800" dirty="0">
                <a:solidFill>
                  <a:schemeClr val="tx2">
                    <a:lumMod val="50000"/>
                  </a:schemeClr>
                </a:solidFill>
              </a:rPr>
              <a:t>Es una oración que tiene más de un verbo conjugado. </a:t>
            </a:r>
          </a:p>
          <a:p>
            <a:r>
              <a:rPr lang="es-MX" sz="2800" dirty="0">
                <a:solidFill>
                  <a:schemeClr val="tx2">
                    <a:lumMod val="50000"/>
                  </a:schemeClr>
                </a:solidFill>
              </a:rPr>
              <a:t>Son dos más oraciones simples que se han combinado entre sí.</a:t>
            </a:r>
          </a:p>
          <a:p>
            <a:endParaRPr lang="es-MX" sz="2800" dirty="0">
              <a:solidFill>
                <a:schemeClr val="tx2">
                  <a:lumMod val="50000"/>
                </a:schemeClr>
              </a:solidFill>
            </a:endParaRPr>
          </a:p>
          <a:p>
            <a:r>
              <a:rPr lang="es-MX" sz="2800" dirty="0">
                <a:solidFill>
                  <a:schemeClr val="tx2">
                    <a:lumMod val="50000"/>
                  </a:schemeClr>
                </a:solidFill>
              </a:rPr>
              <a:t>Se pueden clasificar en tres tipos:</a:t>
            </a:r>
          </a:p>
          <a:p>
            <a:pPr lvl="1"/>
            <a:r>
              <a:rPr lang="es-MX" sz="1800" dirty="0">
                <a:solidFill>
                  <a:schemeClr val="tx2">
                    <a:lumMod val="50000"/>
                  </a:schemeClr>
                </a:solidFill>
              </a:rPr>
              <a:t>Las formadas por coordinación.</a:t>
            </a:r>
          </a:p>
          <a:p>
            <a:pPr lvl="1"/>
            <a:r>
              <a:rPr lang="es-MX" sz="1800" dirty="0">
                <a:solidFill>
                  <a:schemeClr val="tx2">
                    <a:lumMod val="50000"/>
                  </a:schemeClr>
                </a:solidFill>
              </a:rPr>
              <a:t>Las formadas por yuxtaposición.</a:t>
            </a:r>
          </a:p>
          <a:p>
            <a:pPr lvl="1"/>
            <a:r>
              <a:rPr lang="es-MX" sz="1800" dirty="0">
                <a:solidFill>
                  <a:schemeClr val="tx2">
                    <a:lumMod val="50000"/>
                  </a:schemeClr>
                </a:solidFill>
              </a:rPr>
              <a:t>Las formadas </a:t>
            </a:r>
            <a:r>
              <a:rPr lang="es-MX" sz="1800">
                <a:solidFill>
                  <a:schemeClr val="tx2">
                    <a:lumMod val="50000"/>
                  </a:schemeClr>
                </a:solidFill>
              </a:rPr>
              <a:t>por subordinación</a:t>
            </a:r>
            <a:r>
              <a:rPr lang="es-MX" sz="1800" dirty="0">
                <a:solidFill>
                  <a:schemeClr val="tx2">
                    <a:lumMod val="50000"/>
                  </a:schemeClr>
                </a:solidFill>
              </a:rPr>
              <a:t>.</a:t>
            </a:r>
          </a:p>
        </p:txBody>
      </p:sp>
    </p:spTree>
    <p:extLst>
      <p:ext uri="{BB962C8B-B14F-4D97-AF65-F5344CB8AC3E}">
        <p14:creationId xmlns:p14="http://schemas.microsoft.com/office/powerpoint/2010/main" val="2687563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339552"/>
          </a:xfrm>
        </p:spPr>
        <p:txBody>
          <a:bodyPr/>
          <a:lstStyle/>
          <a:p>
            <a:r>
              <a:rPr lang="es-MX" sz="4800" dirty="0"/>
              <a:t>Clasificación de las oraciones compuestas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59313359"/>
              </p:ext>
            </p:extLst>
          </p:nvPr>
        </p:nvGraphicFramePr>
        <p:xfrm>
          <a:off x="457200" y="185536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4938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980461824"/>
              </p:ext>
            </p:extLst>
          </p:nvPr>
        </p:nvGraphicFramePr>
        <p:xfrm>
          <a:off x="107504" y="620688"/>
          <a:ext cx="8856984" cy="5491480"/>
        </p:xfrm>
        <a:graphic>
          <a:graphicData uri="http://schemas.openxmlformats.org/drawingml/2006/table">
            <a:tbl>
              <a:tblPr firstRow="1" bandRow="1">
                <a:tableStyleId>{5DA37D80-6434-44D0-A028-1B22A696006F}</a:tableStyleId>
              </a:tblPr>
              <a:tblGrid>
                <a:gridCol w="122413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3096344">
                  <a:extLst>
                    <a:ext uri="{9D8B030D-6E8A-4147-A177-3AD203B41FA5}">
                      <a16:colId xmlns:a16="http://schemas.microsoft.com/office/drawing/2014/main" val="20004"/>
                    </a:ext>
                  </a:extLst>
                </a:gridCol>
              </a:tblGrid>
              <a:tr h="370840">
                <a:tc>
                  <a:txBody>
                    <a:bodyPr/>
                    <a:lstStyle/>
                    <a:p>
                      <a:r>
                        <a:rPr lang="es-MX" sz="1400" dirty="0"/>
                        <a:t>Tipos</a:t>
                      </a:r>
                    </a:p>
                  </a:txBody>
                  <a:tcPr/>
                </a:tc>
                <a:tc>
                  <a:txBody>
                    <a:bodyPr/>
                    <a:lstStyle/>
                    <a:p>
                      <a:r>
                        <a:rPr lang="es-MX" sz="1400" dirty="0"/>
                        <a:t>Formas</a:t>
                      </a:r>
                    </a:p>
                  </a:txBody>
                  <a:tcPr/>
                </a:tc>
                <a:tc>
                  <a:txBody>
                    <a:bodyPr/>
                    <a:lstStyle/>
                    <a:p>
                      <a:r>
                        <a:rPr lang="es-MX" sz="1400" dirty="0"/>
                        <a:t>Definición</a:t>
                      </a:r>
                    </a:p>
                  </a:txBody>
                  <a:tcPr/>
                </a:tc>
                <a:tc>
                  <a:txBody>
                    <a:bodyPr/>
                    <a:lstStyle/>
                    <a:p>
                      <a:r>
                        <a:rPr lang="es-MX" sz="1400" dirty="0"/>
                        <a:t>Nexos</a:t>
                      </a:r>
                    </a:p>
                  </a:txBody>
                  <a:tcPr/>
                </a:tc>
                <a:tc>
                  <a:txBody>
                    <a:bodyPr/>
                    <a:lstStyle/>
                    <a:p>
                      <a:r>
                        <a:rPr lang="es-MX" sz="1400" dirty="0"/>
                        <a:t>Ejemplos.</a:t>
                      </a:r>
                    </a:p>
                  </a:txBody>
                  <a:tcPr/>
                </a:tc>
                <a:extLst>
                  <a:ext uri="{0D108BD9-81ED-4DB2-BD59-A6C34878D82A}">
                    <a16:rowId xmlns:a16="http://schemas.microsoft.com/office/drawing/2014/main" val="10000"/>
                  </a:ext>
                </a:extLst>
              </a:tr>
              <a:tr h="370840">
                <a:tc>
                  <a:txBody>
                    <a:bodyPr/>
                    <a:lstStyle/>
                    <a:p>
                      <a:r>
                        <a:rPr lang="es-MX" sz="1200" dirty="0"/>
                        <a:t>Coordinación</a:t>
                      </a:r>
                    </a:p>
                  </a:txBody>
                  <a:tcPr/>
                </a:tc>
                <a:tc>
                  <a:txBody>
                    <a:bodyPr/>
                    <a:lstStyle/>
                    <a:p>
                      <a:r>
                        <a:rPr lang="es-MX" sz="1200" dirty="0"/>
                        <a:t>Copulativas</a:t>
                      </a:r>
                    </a:p>
                  </a:txBody>
                  <a:tcPr/>
                </a:tc>
                <a:tc>
                  <a:txBody>
                    <a:bodyPr/>
                    <a:lstStyle/>
                    <a:p>
                      <a:r>
                        <a:rPr lang="es-MX" sz="1200" dirty="0"/>
                        <a:t>Son aquellas que expresan adición o gradación.</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dirty="0"/>
                        <a:t>y, e,</a:t>
                      </a:r>
                      <a:r>
                        <a:rPr lang="es-MX" sz="1200" baseline="0" dirty="0"/>
                        <a:t> n</a:t>
                      </a:r>
                      <a:r>
                        <a:rPr lang="es-MX" sz="1200" dirty="0"/>
                        <a:t>i.</a:t>
                      </a:r>
                    </a:p>
                  </a:txBody>
                  <a:tcPr/>
                </a:tc>
                <a:tc>
                  <a:txBody>
                    <a:bodyPr/>
                    <a:lstStyle/>
                    <a:p>
                      <a:pPr marL="285750" indent="-285750">
                        <a:buFont typeface="Arial" panose="020B0604020202020204" pitchFamily="34" charset="0"/>
                        <a:buChar char="•"/>
                      </a:pPr>
                      <a:r>
                        <a:rPr lang="es-MX" sz="1200" dirty="0"/>
                        <a:t>Carlos habla</a:t>
                      </a:r>
                      <a:r>
                        <a:rPr lang="es-MX" sz="1200" baseline="0" dirty="0"/>
                        <a:t> y come a la vez.</a:t>
                      </a:r>
                    </a:p>
                    <a:p>
                      <a:pPr marL="285750" indent="-285750">
                        <a:buFont typeface="Arial" panose="020B0604020202020204" pitchFamily="34" charset="0"/>
                        <a:buChar char="•"/>
                      </a:pPr>
                      <a:r>
                        <a:rPr lang="es-MX" sz="1200" baseline="0" dirty="0"/>
                        <a:t>No terminaste tu tarea ni recogiste tu recámara.</a:t>
                      </a:r>
                      <a:endParaRPr lang="es-MX" sz="1200" dirty="0"/>
                    </a:p>
                  </a:txBody>
                  <a:tcPr/>
                </a:tc>
                <a:extLst>
                  <a:ext uri="{0D108BD9-81ED-4DB2-BD59-A6C34878D82A}">
                    <a16:rowId xmlns:a16="http://schemas.microsoft.com/office/drawing/2014/main" val="10001"/>
                  </a:ext>
                </a:extLst>
              </a:tr>
              <a:tr h="370840">
                <a:tc>
                  <a:txBody>
                    <a:bodyPr/>
                    <a:lstStyle/>
                    <a:p>
                      <a:endParaRPr lang="es-MX" sz="1200" dirty="0"/>
                    </a:p>
                  </a:txBody>
                  <a:tcPr/>
                </a:tc>
                <a:tc>
                  <a:txBody>
                    <a:bodyPr/>
                    <a:lstStyle/>
                    <a:p>
                      <a:r>
                        <a:rPr lang="es-MX" sz="1200" dirty="0"/>
                        <a:t>Adversativas</a:t>
                      </a:r>
                    </a:p>
                  </a:txBody>
                  <a:tcPr/>
                </a:tc>
                <a:tc>
                  <a:txBody>
                    <a:bodyPr/>
                    <a:lstStyle/>
                    <a:p>
                      <a:r>
                        <a:rPr lang="es-MX" sz="1200" dirty="0"/>
                        <a:t>Expresan</a:t>
                      </a:r>
                      <a:r>
                        <a:rPr lang="es-MX" sz="1200" baseline="0" dirty="0"/>
                        <a:t> oposición o exclusión.</a:t>
                      </a:r>
                      <a:endParaRPr lang="es-MX" sz="1200" dirty="0"/>
                    </a:p>
                  </a:txBody>
                  <a:tcPr/>
                </a:tc>
                <a:tc>
                  <a:txBody>
                    <a:bodyPr/>
                    <a:lstStyle/>
                    <a:p>
                      <a:pPr marL="0" indent="0">
                        <a:buFont typeface="Arial" panose="020B0604020202020204" pitchFamily="34" charset="0"/>
                        <a:buNone/>
                      </a:pPr>
                      <a:r>
                        <a:rPr lang="es-MX" sz="1200" dirty="0"/>
                        <a:t>pero, mas, sin embargo, sino, no obstante, cuando,</a:t>
                      </a:r>
                      <a:r>
                        <a:rPr lang="es-MX" sz="1200" baseline="0" dirty="0"/>
                        <a:t> a</a:t>
                      </a:r>
                      <a:r>
                        <a:rPr lang="es-MX" sz="1200" dirty="0"/>
                        <a:t>unque.</a:t>
                      </a:r>
                    </a:p>
                  </a:txBody>
                  <a:tcPr/>
                </a:tc>
                <a:tc>
                  <a:txBody>
                    <a:bodyPr/>
                    <a:lstStyle/>
                    <a:p>
                      <a:pPr marL="285750" indent="-285750">
                        <a:buFont typeface="Arial" panose="020B0604020202020204" pitchFamily="34" charset="0"/>
                        <a:buChar char="•"/>
                      </a:pPr>
                      <a:r>
                        <a:rPr lang="es-MX" sz="1200" dirty="0"/>
                        <a:t>Me interesa </a:t>
                      </a:r>
                      <a:r>
                        <a:rPr lang="es-MX" sz="1200" baseline="0" dirty="0"/>
                        <a:t>pero es demasiado caro.</a:t>
                      </a:r>
                    </a:p>
                    <a:p>
                      <a:pPr marL="285750" indent="-285750">
                        <a:buFont typeface="Arial" panose="020B0604020202020204" pitchFamily="34" charset="0"/>
                        <a:buChar char="•"/>
                      </a:pPr>
                      <a:r>
                        <a:rPr lang="es-MX" sz="1200" baseline="0" dirty="0"/>
                        <a:t>Te quiero mucho mas no te amo.</a:t>
                      </a:r>
                    </a:p>
                    <a:p>
                      <a:pPr marL="285750" indent="-285750">
                        <a:buFont typeface="Arial" panose="020B0604020202020204" pitchFamily="34" charset="0"/>
                        <a:buChar char="•"/>
                      </a:pPr>
                      <a:r>
                        <a:rPr lang="es-MX" sz="1200" baseline="0" dirty="0"/>
                        <a:t>Es mi mejor amigo aunque me haga enojar.</a:t>
                      </a:r>
                    </a:p>
                    <a:p>
                      <a:pPr marL="285750" indent="-285750">
                        <a:buFont typeface="Arial" panose="020B0604020202020204" pitchFamily="34" charset="0"/>
                        <a:buChar char="•"/>
                      </a:pPr>
                      <a:r>
                        <a:rPr lang="es-MX" sz="1200" baseline="0" dirty="0"/>
                        <a:t>No es a la izquierda sino a la derecha.</a:t>
                      </a:r>
                      <a:endParaRPr lang="es-MX" sz="1200" dirty="0"/>
                    </a:p>
                  </a:txBody>
                  <a:tcPr/>
                </a:tc>
                <a:extLst>
                  <a:ext uri="{0D108BD9-81ED-4DB2-BD59-A6C34878D82A}">
                    <a16:rowId xmlns:a16="http://schemas.microsoft.com/office/drawing/2014/main" val="10002"/>
                  </a:ext>
                </a:extLst>
              </a:tr>
              <a:tr h="370840">
                <a:tc>
                  <a:txBody>
                    <a:bodyPr/>
                    <a:lstStyle/>
                    <a:p>
                      <a:endParaRPr lang="es-MX" sz="1200" dirty="0"/>
                    </a:p>
                  </a:txBody>
                  <a:tcPr/>
                </a:tc>
                <a:tc>
                  <a:txBody>
                    <a:bodyPr/>
                    <a:lstStyle/>
                    <a:p>
                      <a:r>
                        <a:rPr lang="es-MX" sz="1200" dirty="0"/>
                        <a:t>Disyuntivas.</a:t>
                      </a:r>
                    </a:p>
                  </a:txBody>
                  <a:tcPr/>
                </a:tc>
                <a:tc>
                  <a:txBody>
                    <a:bodyPr/>
                    <a:lstStyle/>
                    <a:p>
                      <a:r>
                        <a:rPr lang="es-MX" sz="1200" dirty="0"/>
                        <a:t>Aquellas que dan opciones a elegir.</a:t>
                      </a:r>
                    </a:p>
                  </a:txBody>
                  <a:tcPr/>
                </a:tc>
                <a:tc>
                  <a:txBody>
                    <a:bodyPr/>
                    <a:lstStyle/>
                    <a:p>
                      <a:pPr marL="0" indent="0">
                        <a:buFont typeface="Arial" panose="020B0604020202020204" pitchFamily="34" charset="0"/>
                        <a:buNone/>
                      </a:pPr>
                      <a:r>
                        <a:rPr lang="es-MX" sz="1200" dirty="0"/>
                        <a:t>o,</a:t>
                      </a:r>
                      <a:r>
                        <a:rPr lang="es-MX" sz="1200" baseline="0" dirty="0"/>
                        <a:t> u.</a:t>
                      </a:r>
                      <a:endParaRPr lang="es-MX" sz="1200" dirty="0"/>
                    </a:p>
                  </a:txBody>
                  <a:tcPr/>
                </a:tc>
                <a:tc>
                  <a:txBody>
                    <a:bodyPr/>
                    <a:lstStyle/>
                    <a:p>
                      <a:pPr marL="285750" indent="-285750">
                        <a:buFont typeface="Arial" panose="020B0604020202020204" pitchFamily="34" charset="0"/>
                        <a:buChar char="•"/>
                      </a:pPr>
                      <a:r>
                        <a:rPr lang="es-MX" sz="1200" dirty="0"/>
                        <a:t>O</a:t>
                      </a:r>
                      <a:r>
                        <a:rPr lang="es-MX" sz="1200" baseline="0" dirty="0"/>
                        <a:t> te calmas o te acuso.</a:t>
                      </a:r>
                    </a:p>
                    <a:p>
                      <a:pPr marL="0" indent="0">
                        <a:buFont typeface="Arial" panose="020B0604020202020204" pitchFamily="34" charset="0"/>
                        <a:buNone/>
                      </a:pPr>
                      <a:endParaRPr lang="es-MX" sz="1200" dirty="0"/>
                    </a:p>
                  </a:txBody>
                  <a:tcPr/>
                </a:tc>
                <a:extLst>
                  <a:ext uri="{0D108BD9-81ED-4DB2-BD59-A6C34878D82A}">
                    <a16:rowId xmlns:a16="http://schemas.microsoft.com/office/drawing/2014/main" val="10003"/>
                  </a:ext>
                </a:extLst>
              </a:tr>
              <a:tr h="370840">
                <a:tc>
                  <a:txBody>
                    <a:bodyPr/>
                    <a:lstStyle/>
                    <a:p>
                      <a:endParaRPr lang="es-MX" sz="1200" dirty="0"/>
                    </a:p>
                  </a:txBody>
                  <a:tcPr/>
                </a:tc>
                <a:tc>
                  <a:txBody>
                    <a:bodyPr/>
                    <a:lstStyle/>
                    <a:p>
                      <a:r>
                        <a:rPr lang="es-MX" sz="1200" dirty="0"/>
                        <a:t>Consecutivas</a:t>
                      </a:r>
                    </a:p>
                  </a:txBody>
                  <a:tcPr/>
                </a:tc>
                <a:tc>
                  <a:txBody>
                    <a:bodyPr/>
                    <a:lstStyle/>
                    <a:p>
                      <a:r>
                        <a:rPr lang="es-MX" sz="1200" dirty="0"/>
                        <a:t>Presentan</a:t>
                      </a:r>
                      <a:r>
                        <a:rPr lang="es-MX" sz="1200" baseline="0" dirty="0"/>
                        <a:t> una relación de causa-consecuencia.</a:t>
                      </a:r>
                      <a:endParaRPr lang="es-MX" sz="1200" dirty="0"/>
                    </a:p>
                  </a:txBody>
                  <a:tcPr/>
                </a:tc>
                <a:tc>
                  <a:txBody>
                    <a:bodyPr/>
                    <a:lstStyle/>
                    <a:p>
                      <a:pPr marL="0" indent="0">
                        <a:buFont typeface="Arial" panose="020B0604020202020204" pitchFamily="34" charset="0"/>
                        <a:buNone/>
                      </a:pPr>
                      <a:r>
                        <a:rPr lang="es-MX" sz="1200" dirty="0"/>
                        <a:t>luego, con que, así que,</a:t>
                      </a:r>
                      <a:r>
                        <a:rPr lang="es-MX" sz="1200" baseline="0" dirty="0"/>
                        <a:t>  de modo que, de manera que, de forma que, de suerte que.</a:t>
                      </a:r>
                      <a:endParaRPr lang="es-MX" sz="1200" dirty="0"/>
                    </a:p>
                  </a:txBody>
                  <a:tcPr/>
                </a:tc>
                <a:tc>
                  <a:txBody>
                    <a:bodyPr/>
                    <a:lstStyle/>
                    <a:p>
                      <a:pPr marL="285750" indent="-285750">
                        <a:buFont typeface="Arial" panose="020B0604020202020204" pitchFamily="34" charset="0"/>
                        <a:buChar char="•"/>
                      </a:pPr>
                      <a:r>
                        <a:rPr lang="es-MX" sz="1200" dirty="0"/>
                        <a:t>Reprobaste</a:t>
                      </a:r>
                      <a:r>
                        <a:rPr lang="es-MX" sz="1200" baseline="0" dirty="0"/>
                        <a:t> matemáticas, así que te van a castigar.</a:t>
                      </a:r>
                    </a:p>
                    <a:p>
                      <a:pPr marL="285750" indent="-285750">
                        <a:buFont typeface="Arial" panose="020B0604020202020204" pitchFamily="34" charset="0"/>
                        <a:buChar char="•"/>
                      </a:pPr>
                      <a:endParaRPr lang="es-MX" sz="1200" dirty="0"/>
                    </a:p>
                  </a:txBody>
                  <a:tcPr/>
                </a:tc>
                <a:extLst>
                  <a:ext uri="{0D108BD9-81ED-4DB2-BD59-A6C34878D82A}">
                    <a16:rowId xmlns:a16="http://schemas.microsoft.com/office/drawing/2014/main" val="10004"/>
                  </a:ext>
                </a:extLst>
              </a:tr>
              <a:tr h="370840">
                <a:tc>
                  <a:txBody>
                    <a:bodyPr/>
                    <a:lstStyle/>
                    <a:p>
                      <a:r>
                        <a:rPr lang="es-MX" sz="1200" dirty="0"/>
                        <a:t>Yuxtaposición</a:t>
                      </a:r>
                    </a:p>
                  </a:txBody>
                  <a:tcPr/>
                </a:tc>
                <a:tc>
                  <a:txBody>
                    <a:bodyPr/>
                    <a:lstStyle/>
                    <a:p>
                      <a:r>
                        <a:rPr lang="es-MX" sz="1200" dirty="0"/>
                        <a:t>N/A</a:t>
                      </a:r>
                    </a:p>
                  </a:txBody>
                  <a:tcPr/>
                </a:tc>
                <a:tc>
                  <a:txBody>
                    <a:bodyPr/>
                    <a:lstStyle/>
                    <a:p>
                      <a:r>
                        <a:rPr lang="es-MX" sz="1200" dirty="0"/>
                        <a:t>Son oraciones con el mismo</a:t>
                      </a:r>
                      <a:r>
                        <a:rPr lang="es-MX" sz="1200" baseline="0" dirty="0"/>
                        <a:t> valor sintáctico que están unidad sin necesidad de nexos.</a:t>
                      </a:r>
                      <a:endParaRPr lang="es-MX"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dirty="0"/>
                        <a:t>N/A</a:t>
                      </a:r>
                    </a:p>
                  </a:txBody>
                  <a:tcPr/>
                </a:tc>
                <a:tc>
                  <a:txBody>
                    <a:bodyPr/>
                    <a:lstStyle/>
                    <a:p>
                      <a:pPr marL="285750" indent="-285750">
                        <a:buFont typeface="Arial" panose="020B0604020202020204" pitchFamily="34" charset="0"/>
                        <a:buChar char="•"/>
                      </a:pPr>
                      <a:r>
                        <a:rPr lang="es-MX" sz="1200" dirty="0"/>
                        <a:t>La primavera</a:t>
                      </a:r>
                      <a:r>
                        <a:rPr lang="es-MX" sz="1200" baseline="0" dirty="0"/>
                        <a:t> llegó, los cerezos florecieron.</a:t>
                      </a:r>
                      <a:endParaRPr lang="es-MX" sz="1200" dirty="0"/>
                    </a:p>
                  </a:txBody>
                  <a:tcPr/>
                </a:tc>
                <a:extLst>
                  <a:ext uri="{0D108BD9-81ED-4DB2-BD59-A6C34878D82A}">
                    <a16:rowId xmlns:a16="http://schemas.microsoft.com/office/drawing/2014/main" val="10005"/>
                  </a:ext>
                </a:extLst>
              </a:tr>
              <a:tr h="370840">
                <a:tc>
                  <a:txBody>
                    <a:bodyPr/>
                    <a:lstStyle/>
                    <a:p>
                      <a:r>
                        <a:rPr lang="es-MX" sz="1200" dirty="0"/>
                        <a:t>Subordinación</a:t>
                      </a:r>
                    </a:p>
                  </a:txBody>
                  <a:tcPr/>
                </a:tc>
                <a:tc>
                  <a:txBody>
                    <a:bodyPr/>
                    <a:lstStyle/>
                    <a:p>
                      <a:endParaRPr lang="es-MX" sz="1200" dirty="0"/>
                    </a:p>
                  </a:txBody>
                  <a:tcPr/>
                </a:tc>
                <a:tc>
                  <a:txBody>
                    <a:bodyPr/>
                    <a:lstStyle/>
                    <a:p>
                      <a:r>
                        <a:rPr lang="es-MX" sz="1200" dirty="0"/>
                        <a:t>Dos o mas oraciones en las cuales existe una relación de dependencia. Una se considera</a:t>
                      </a:r>
                      <a:r>
                        <a:rPr lang="es-MX" sz="1200" baseline="0" dirty="0"/>
                        <a:t> principal y la otra subordinada.</a:t>
                      </a:r>
                      <a:endParaRPr lang="es-MX" sz="1200" dirty="0"/>
                    </a:p>
                  </a:txBody>
                  <a:tcPr/>
                </a:tc>
                <a:tc>
                  <a:txBody>
                    <a:bodyPr/>
                    <a:lstStyle/>
                    <a:p>
                      <a:pPr marL="0" indent="0">
                        <a:buFont typeface="Arial" panose="020B0604020202020204" pitchFamily="34" charset="0"/>
                        <a:buNone/>
                      </a:pPr>
                      <a:endParaRPr lang="es-MX" sz="1200" dirty="0"/>
                    </a:p>
                  </a:txBody>
                  <a:tcPr/>
                </a:tc>
                <a:tc>
                  <a:txBody>
                    <a:bodyPr/>
                    <a:lstStyle/>
                    <a:p>
                      <a:pPr marL="285750" indent="-285750">
                        <a:buFont typeface="Arial" panose="020B0604020202020204" pitchFamily="34" charset="0"/>
                        <a:buChar char="•"/>
                      </a:pPr>
                      <a:endParaRPr lang="es-MX"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652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96752"/>
          </a:xfrm>
        </p:spPr>
        <p:txBody>
          <a:bodyPr/>
          <a:lstStyle/>
          <a:p>
            <a:r>
              <a:rPr lang="es-MX" dirty="0"/>
              <a:t>Ortografía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520592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9480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Ortografía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11238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834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noFill/>
        </p:spPr>
        <p:txBody>
          <a:bodyPr/>
          <a:lstStyle/>
          <a:p>
            <a:r>
              <a:rPr lang="es-MX" dirty="0"/>
              <a:t>CUALIDADES DE LA REDACCIÓN</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77803420"/>
              </p:ext>
            </p:extLst>
          </p:nvPr>
        </p:nvGraphicFramePr>
        <p:xfrm>
          <a:off x="457200" y="1600201"/>
          <a:ext cx="8229600" cy="2332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1712621201"/>
              </p:ext>
            </p:extLst>
          </p:nvPr>
        </p:nvGraphicFramePr>
        <p:xfrm>
          <a:off x="467544" y="4221088"/>
          <a:ext cx="8229600" cy="23328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01794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052736"/>
          </a:xfrm>
        </p:spPr>
        <p:txBody>
          <a:bodyPr/>
          <a:lstStyle/>
          <a:p>
            <a:r>
              <a:rPr lang="es-MX" dirty="0"/>
              <a:t>Tipos de Párrafos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27811319"/>
              </p:ext>
            </p:extLst>
          </p:nvPr>
        </p:nvGraphicFramePr>
        <p:xfrm>
          <a:off x="457200" y="1124744"/>
          <a:ext cx="8229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9205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80728"/>
          </a:xfrm>
        </p:spPr>
        <p:txBody>
          <a:bodyPr/>
          <a:lstStyle/>
          <a:p>
            <a:r>
              <a:rPr lang="es-MX" dirty="0"/>
              <a:t>De Desarrollo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49587118"/>
              </p:ext>
            </p:extLst>
          </p:nvPr>
        </p:nvGraphicFramePr>
        <p:xfrm>
          <a:off x="251520" y="980728"/>
          <a:ext cx="873365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4896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836712"/>
          </a:xfrm>
        </p:spPr>
        <p:txBody>
          <a:bodyPr/>
          <a:lstStyle/>
          <a:p>
            <a:r>
              <a:rPr lang="es-MX" dirty="0"/>
              <a:t>De Introducción</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8951779"/>
              </p:ext>
            </p:extLst>
          </p:nvPr>
        </p:nvGraphicFramePr>
        <p:xfrm>
          <a:off x="251520" y="1988840"/>
          <a:ext cx="8712968" cy="48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23528" y="836712"/>
            <a:ext cx="8568952" cy="1477328"/>
          </a:xfrm>
          <a:prstGeom prst="rect">
            <a:avLst/>
          </a:prstGeom>
          <a:noFill/>
        </p:spPr>
        <p:txBody>
          <a:bodyPr wrap="square" rtlCol="0">
            <a:spAutoFit/>
          </a:bodyPr>
          <a:lstStyle/>
          <a:p>
            <a:pPr lvl="0" algn="ctr"/>
            <a:r>
              <a:rPr lang="es-MX" dirty="0"/>
              <a:t>Un párrafo de introducción es el primer contacto que el lector tendrá con nuestro escrito, de manera que debemos captar su atención e interés desde este momento para que siga leyendo hasta el final. Existen varias formas de estructurar una introducción. A continuación se presentan las más comunes:</a:t>
            </a:r>
          </a:p>
          <a:p>
            <a:pPr algn="ctr"/>
            <a:endParaRPr lang="es-MX" dirty="0"/>
          </a:p>
        </p:txBody>
      </p:sp>
    </p:spTree>
    <p:extLst>
      <p:ext uri="{BB962C8B-B14F-4D97-AF65-F5344CB8AC3E}">
        <p14:creationId xmlns:p14="http://schemas.microsoft.com/office/powerpoint/2010/main" val="4139006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836712"/>
          </a:xfrm>
        </p:spPr>
        <p:txBody>
          <a:bodyPr/>
          <a:lstStyle/>
          <a:p>
            <a:r>
              <a:rPr lang="es-MX" dirty="0"/>
              <a:t>De conclusión</a:t>
            </a:r>
          </a:p>
        </p:txBody>
      </p:sp>
      <p:sp>
        <p:nvSpPr>
          <p:cNvPr id="3" name="2 Marcador de contenido"/>
          <p:cNvSpPr>
            <a:spLocks noGrp="1"/>
          </p:cNvSpPr>
          <p:nvPr>
            <p:ph idx="1"/>
          </p:nvPr>
        </p:nvSpPr>
        <p:spPr>
          <a:xfrm>
            <a:off x="467544" y="836712"/>
            <a:ext cx="8229600" cy="1656184"/>
          </a:xfrm>
        </p:spPr>
        <p:txBody>
          <a:bodyPr>
            <a:normAutofit fontScale="92500" lnSpcReduction="10000"/>
          </a:bodyPr>
          <a:lstStyle/>
          <a:p>
            <a:pPr fontAlgn="base"/>
            <a:r>
              <a:rPr lang="es-MX" dirty="0"/>
              <a:t>Un párrafo de conclusión es el cierre de nuestro escrito, se requiere un desenlace en el que estén presentes los puntos más importantes Existen varias formas de estructurar una conclusión. A continuación se presentan las más comunes:</a:t>
            </a:r>
          </a:p>
          <a:p>
            <a:endParaRPr lang="es-MX" dirty="0"/>
          </a:p>
        </p:txBody>
      </p:sp>
      <p:graphicFrame>
        <p:nvGraphicFramePr>
          <p:cNvPr id="5" name="4 Diagrama"/>
          <p:cNvGraphicFramePr/>
          <p:nvPr>
            <p:extLst>
              <p:ext uri="{D42A27DB-BD31-4B8C-83A1-F6EECF244321}">
                <p14:modId xmlns:p14="http://schemas.microsoft.com/office/powerpoint/2010/main" val="785695175"/>
              </p:ext>
            </p:extLst>
          </p:nvPr>
        </p:nvGraphicFramePr>
        <p:xfrm>
          <a:off x="683568" y="2564904"/>
          <a:ext cx="79928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846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4624"/>
            <a:ext cx="8229600" cy="1240160"/>
          </a:xfrm>
        </p:spPr>
        <p:txBody>
          <a:bodyPr/>
          <a:lstStyle/>
          <a:p>
            <a:r>
              <a:rPr lang="es-MX" dirty="0"/>
              <a:t>Comunicación.</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021500424"/>
              </p:ext>
            </p:extLst>
          </p:nvPr>
        </p:nvGraphicFramePr>
        <p:xfrm>
          <a:off x="323528" y="1556792"/>
          <a:ext cx="843528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119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Tipos de escritos académicos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57152174"/>
              </p:ext>
            </p:extLst>
          </p:nvPr>
        </p:nvGraphicFramePr>
        <p:xfrm>
          <a:off x="2915816" y="1600200"/>
          <a:ext cx="6048672" cy="51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11" y="2924944"/>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3160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Tipos de escritos administrativos</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10306986"/>
              </p:ext>
            </p:extLst>
          </p:nvPr>
        </p:nvGraphicFramePr>
        <p:xfrm>
          <a:off x="457200" y="1711349"/>
          <a:ext cx="526692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3140968"/>
            <a:ext cx="30765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92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24744"/>
          </a:xfrm>
        </p:spPr>
        <p:txBody>
          <a:bodyPr/>
          <a:lstStyle/>
          <a:p>
            <a:r>
              <a:rPr lang="es-MX" dirty="0"/>
              <a:t>Clases de discursos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65466099"/>
              </p:ext>
            </p:extLst>
          </p:nvPr>
        </p:nvGraphicFramePr>
        <p:xfrm>
          <a:off x="457200" y="3284984"/>
          <a:ext cx="8229600" cy="2841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1470664"/>
            <a:ext cx="3168352" cy="1687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068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80728"/>
          </a:xfrm>
        </p:spPr>
        <p:txBody>
          <a:bodyPr/>
          <a:lstStyle/>
          <a:p>
            <a:r>
              <a:rPr lang="es-MX" dirty="0"/>
              <a:t>Propósitos del discurso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86724903"/>
              </p:ext>
            </p:extLst>
          </p:nvPr>
        </p:nvGraphicFramePr>
        <p:xfrm>
          <a:off x="457200" y="2532037"/>
          <a:ext cx="8229600" cy="3777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691680" y="1052736"/>
            <a:ext cx="5832648" cy="1569660"/>
          </a:xfrm>
          <a:prstGeom prst="rect">
            <a:avLst/>
          </a:prstGeom>
          <a:noFill/>
        </p:spPr>
        <p:txBody>
          <a:bodyPr wrap="square" rtlCol="0">
            <a:spAutoFit/>
          </a:bodyPr>
          <a:lstStyle/>
          <a:p>
            <a:pPr lvl="0" algn="ctr"/>
            <a:r>
              <a:rPr lang="es-MX" sz="2400" dirty="0"/>
              <a:t>De acuerdo con este principio se reconocen cuatro tipos generales dentro de los propósitos de una disertación, conferencia o discurso</a:t>
            </a:r>
          </a:p>
        </p:txBody>
      </p:sp>
    </p:spTree>
    <p:extLst>
      <p:ext uri="{BB962C8B-B14F-4D97-AF65-F5344CB8AC3E}">
        <p14:creationId xmlns:p14="http://schemas.microsoft.com/office/powerpoint/2010/main" val="130491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96752"/>
          </a:xfrm>
        </p:spPr>
        <p:txBody>
          <a:bodyPr/>
          <a:lstStyle/>
          <a:p>
            <a:r>
              <a:rPr lang="es-MX" dirty="0"/>
              <a:t>Estructura del discurso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983629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4985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400" dirty="0"/>
              <a:t>Unidad Temática IV. </a:t>
            </a:r>
            <a:br>
              <a:rPr lang="es-MX" sz="4400" dirty="0"/>
            </a:br>
            <a:r>
              <a:rPr lang="es-MX" sz="4400" dirty="0"/>
              <a:t>Comunicación Oral.</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958238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308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24744"/>
          </a:xfrm>
        </p:spPr>
        <p:txBody>
          <a:bodyPr/>
          <a:lstStyle/>
          <a:p>
            <a:r>
              <a:rPr lang="es-MX" dirty="0" err="1"/>
              <a:t>Kinesia</a:t>
            </a:r>
            <a:endParaRPr lang="es-MX" dirty="0"/>
          </a:p>
        </p:txBody>
      </p:sp>
      <p:sp>
        <p:nvSpPr>
          <p:cNvPr id="3" name="2 Marcador de contenido"/>
          <p:cNvSpPr>
            <a:spLocks noGrp="1"/>
          </p:cNvSpPr>
          <p:nvPr>
            <p:ph idx="1"/>
          </p:nvPr>
        </p:nvSpPr>
        <p:spPr>
          <a:xfrm>
            <a:off x="457200" y="1600200"/>
            <a:ext cx="5410944" cy="4525963"/>
          </a:xfrm>
        </p:spPr>
        <p:txBody>
          <a:bodyPr>
            <a:normAutofit/>
          </a:bodyPr>
          <a:lstStyle/>
          <a:p>
            <a:r>
              <a:rPr lang="es-MX" dirty="0"/>
              <a:t>Fundada por el antropólogo </a:t>
            </a:r>
            <a:r>
              <a:rPr lang="es-MX" dirty="0" err="1"/>
              <a:t>Birdwhistell</a:t>
            </a:r>
            <a:r>
              <a:rPr lang="es-MX" dirty="0"/>
              <a:t>. Estudia de manera sistemática los movimientos corporales y posicionales de este.</a:t>
            </a:r>
          </a:p>
          <a:p>
            <a:r>
              <a:rPr lang="es-MX" dirty="0"/>
              <a:t>El estudio de los movimientos kinésicos se ha hecho aislando cada una de las expresiones que son comunicadas a través de sus principales fuentes de comportamiento.</a:t>
            </a:r>
          </a:p>
        </p:txBody>
      </p:sp>
      <p:pic>
        <p:nvPicPr>
          <p:cNvPr id="4" name="Imagen 4"/>
          <p:cNvPicPr>
            <a:picLocks noChangeAspect="1"/>
          </p:cNvPicPr>
          <p:nvPr/>
        </p:nvPicPr>
        <p:blipFill>
          <a:blip r:embed="rId2"/>
          <a:stretch>
            <a:fillRect/>
          </a:stretch>
        </p:blipFill>
        <p:spPr>
          <a:xfrm>
            <a:off x="6289734" y="2558173"/>
            <a:ext cx="2665456" cy="2965789"/>
          </a:xfrm>
          <a:prstGeom prst="rect">
            <a:avLst/>
          </a:prstGeom>
        </p:spPr>
      </p:pic>
    </p:spTree>
    <p:extLst>
      <p:ext uri="{BB962C8B-B14F-4D97-AF65-F5344CB8AC3E}">
        <p14:creationId xmlns:p14="http://schemas.microsoft.com/office/powerpoint/2010/main" val="3325670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052736"/>
          </a:xfrm>
        </p:spPr>
        <p:txBody>
          <a:bodyPr/>
          <a:lstStyle/>
          <a:p>
            <a:r>
              <a:rPr lang="es-MX" sz="4800" dirty="0"/>
              <a:t>Fuentes del comportamiento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86755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0921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80728"/>
          </a:xfrm>
        </p:spPr>
        <p:txBody>
          <a:bodyPr/>
          <a:lstStyle/>
          <a:p>
            <a:r>
              <a:rPr lang="es-MX" dirty="0" err="1"/>
              <a:t>Proxemia</a:t>
            </a:r>
            <a:endParaRPr lang="es-MX" dirty="0"/>
          </a:p>
        </p:txBody>
      </p:sp>
      <p:sp>
        <p:nvSpPr>
          <p:cNvPr id="3" name="2 Marcador de contenido"/>
          <p:cNvSpPr>
            <a:spLocks noGrp="1"/>
          </p:cNvSpPr>
          <p:nvPr>
            <p:ph idx="1"/>
          </p:nvPr>
        </p:nvSpPr>
        <p:spPr>
          <a:xfrm>
            <a:off x="457200" y="1052736"/>
            <a:ext cx="8147248" cy="3168353"/>
          </a:xfrm>
        </p:spPr>
        <p:txBody>
          <a:bodyPr>
            <a:normAutofit fontScale="85000" lnSpcReduction="20000"/>
          </a:bodyPr>
          <a:lstStyle/>
          <a:p>
            <a:r>
              <a:rPr lang="es-MX" dirty="0"/>
              <a:t>Se refiere al amplio conjunto de comportamientos no verbales relacionados con la utilización y estructuración del espacio inmediato de la persona. </a:t>
            </a:r>
          </a:p>
          <a:p>
            <a:r>
              <a:rPr lang="es-MX" dirty="0"/>
              <a:t>Estudia la estructuración y el uso del espacio, en especial de las distancias mantenidas por los hablantes en la comunicación verbal, siempre teniendo en cuenta que la utilización del espacio es un factor crucial en la interpretación del </a:t>
            </a:r>
            <a:r>
              <a:rPr lang="es-MX" dirty="0">
                <a:hlinkClick r:id="rId2"/>
              </a:rPr>
              <a:t>discurso</a:t>
            </a:r>
            <a:r>
              <a:rPr lang="es-MX" dirty="0"/>
              <a:t>. </a:t>
            </a:r>
          </a:p>
          <a:p>
            <a:r>
              <a:rPr lang="es-MX" dirty="0"/>
              <a:t>La conducta </a:t>
            </a:r>
            <a:r>
              <a:rPr lang="es-MX" dirty="0" err="1"/>
              <a:t>proxémica</a:t>
            </a:r>
            <a:r>
              <a:rPr lang="es-MX" dirty="0"/>
              <a:t> da lugar a tres distancias interpersonales en la interacción: la íntima, la personal, la social y la pública.</a:t>
            </a:r>
          </a:p>
          <a:p>
            <a:endParaRPr lang="es-MX" dirty="0"/>
          </a:p>
        </p:txBody>
      </p:sp>
      <p:pic>
        <p:nvPicPr>
          <p:cNvPr id="4" name="Marcador de contenido 3"/>
          <p:cNvPicPr>
            <a:picLocks noChangeAspect="1"/>
          </p:cNvPicPr>
          <p:nvPr/>
        </p:nvPicPr>
        <p:blipFill>
          <a:blip r:embed="rId3"/>
          <a:stretch>
            <a:fillRect/>
          </a:stretch>
        </p:blipFill>
        <p:spPr>
          <a:xfrm>
            <a:off x="1403648" y="4021489"/>
            <a:ext cx="6480720" cy="2791887"/>
          </a:xfrm>
          <a:prstGeom prst="rect">
            <a:avLst/>
          </a:prstGeom>
        </p:spPr>
      </p:pic>
    </p:spTree>
    <p:extLst>
      <p:ext uri="{BB962C8B-B14F-4D97-AF65-F5344CB8AC3E}">
        <p14:creationId xmlns:p14="http://schemas.microsoft.com/office/powerpoint/2010/main" val="285741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08720"/>
          </a:xfrm>
        </p:spPr>
        <p:txBody>
          <a:bodyPr/>
          <a:lstStyle/>
          <a:p>
            <a:r>
              <a:rPr lang="es-MX" dirty="0" err="1"/>
              <a:t>Paralenguaje</a:t>
            </a:r>
            <a:endParaRPr lang="es-MX" dirty="0"/>
          </a:p>
        </p:txBody>
      </p:sp>
      <p:sp>
        <p:nvSpPr>
          <p:cNvPr id="3" name="2 Marcador de contenido"/>
          <p:cNvSpPr>
            <a:spLocks noGrp="1"/>
          </p:cNvSpPr>
          <p:nvPr>
            <p:ph idx="1"/>
          </p:nvPr>
        </p:nvSpPr>
        <p:spPr>
          <a:xfrm>
            <a:off x="457200" y="1196753"/>
            <a:ext cx="8291264" cy="4104456"/>
          </a:xfrm>
        </p:spPr>
        <p:txBody>
          <a:bodyPr>
            <a:normAutofit fontScale="92500" lnSpcReduction="10000"/>
          </a:bodyPr>
          <a:lstStyle/>
          <a:p>
            <a:r>
              <a:rPr lang="es-MX" dirty="0"/>
              <a:t>Comprende las cualidades no verbales de la voz, sus modificaciones y las emisiones independientes </a:t>
            </a:r>
            <a:r>
              <a:rPr lang="es-MX" dirty="0" err="1"/>
              <a:t>cuasiléxicas</a:t>
            </a:r>
            <a:r>
              <a:rPr lang="es-MX" dirty="0"/>
              <a:t>, los silencios momentáneos,... </a:t>
            </a:r>
          </a:p>
          <a:p>
            <a:r>
              <a:rPr lang="es-MX" dirty="0"/>
              <a:t>El comportamiento lingüístico está determinado por dos factores: el código y el contenido que se pretende comunicar.</a:t>
            </a:r>
          </a:p>
          <a:p>
            <a:r>
              <a:rPr lang="es-MX" dirty="0"/>
              <a:t>Existen variaciones lingüísticas, entre las que se puede citar la elección del idioma, la utilización de un lenguaje simple o elaborado, la elección de los tiempos verbales, etc., y existen, por otro lado, variaciones no lingüísticas como el ritmo, el tono y el volumen de la voz. </a:t>
            </a:r>
          </a:p>
          <a:p>
            <a:r>
              <a:rPr lang="es-MX" dirty="0"/>
              <a:t>Es el estudio de las variaciones no lingüísticas.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773" y="4869160"/>
            <a:ext cx="1809715" cy="1809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5233374"/>
            <a:ext cx="5400600" cy="144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80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06334499"/>
              </p:ext>
            </p:extLst>
          </p:nvPr>
        </p:nvGraphicFramePr>
        <p:xfrm>
          <a:off x="0" y="404664"/>
          <a:ext cx="9144000" cy="6280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771800" y="2828835"/>
            <a:ext cx="3619515" cy="1077218"/>
          </a:xfrm>
          <a:prstGeom prst="rect">
            <a:avLst/>
          </a:prstGeom>
        </p:spPr>
        <p:txBody>
          <a:bodyPr wrap="square">
            <a:spAutoFit/>
          </a:bodyPr>
          <a:lstStyle/>
          <a:p>
            <a:pPr algn="ctr"/>
            <a:r>
              <a:rPr lang="es-MX" sz="3200" b="1" dirty="0">
                <a:solidFill>
                  <a:schemeClr val="accent2">
                    <a:lumMod val="75000"/>
                  </a:schemeClr>
                </a:solidFill>
                <a:effectLst>
                  <a:outerShdw blurRad="38100" dist="38100" dir="2700000" algn="tl">
                    <a:srgbClr val="000000">
                      <a:alpha val="43137"/>
                    </a:srgbClr>
                  </a:outerShdw>
                </a:effectLst>
              </a:rPr>
              <a:t>El proceso de la comunicación</a:t>
            </a:r>
            <a:endParaRPr lang="es-MX" sz="3200" dirty="0">
              <a:solidFill>
                <a:schemeClr val="accent2">
                  <a:lumMod val="75000"/>
                </a:schemeClr>
              </a:solidFill>
            </a:endParaRPr>
          </a:p>
        </p:txBody>
      </p:sp>
      <p:sp>
        <p:nvSpPr>
          <p:cNvPr id="6" name="5 Rectángulo"/>
          <p:cNvSpPr/>
          <p:nvPr/>
        </p:nvSpPr>
        <p:spPr>
          <a:xfrm>
            <a:off x="7884368" y="5949280"/>
            <a:ext cx="837089" cy="369332"/>
          </a:xfrm>
          <a:prstGeom prst="rect">
            <a:avLst/>
          </a:prstGeom>
        </p:spPr>
        <p:txBody>
          <a:bodyPr wrap="none">
            <a:spAutoFit/>
          </a:bodyPr>
          <a:lstStyle/>
          <a:p>
            <a:r>
              <a:rPr lang="es-MX" b="1" dirty="0">
                <a:solidFill>
                  <a:schemeClr val="accent2">
                    <a:lumMod val="75000"/>
                  </a:schemeClr>
                </a:solidFill>
                <a:effectLst>
                  <a:outerShdw blurRad="38100" dist="38100" dir="2700000" algn="tl">
                    <a:srgbClr val="000000">
                      <a:alpha val="43137"/>
                    </a:srgbClr>
                  </a:outerShdw>
                </a:effectLst>
              </a:rPr>
              <a:t>Ruido</a:t>
            </a:r>
            <a:endParaRPr lang="es-MX" dirty="0">
              <a:solidFill>
                <a:schemeClr val="accent2">
                  <a:lumMod val="75000"/>
                </a:schemeClr>
              </a:solidFill>
            </a:endParaRPr>
          </a:p>
        </p:txBody>
      </p:sp>
      <p:sp>
        <p:nvSpPr>
          <p:cNvPr id="7" name="6 Rectángulo"/>
          <p:cNvSpPr/>
          <p:nvPr/>
        </p:nvSpPr>
        <p:spPr>
          <a:xfrm>
            <a:off x="611560" y="5611523"/>
            <a:ext cx="837089" cy="369332"/>
          </a:xfrm>
          <a:prstGeom prst="rect">
            <a:avLst/>
          </a:prstGeom>
        </p:spPr>
        <p:txBody>
          <a:bodyPr wrap="none">
            <a:spAutoFit/>
          </a:bodyPr>
          <a:lstStyle/>
          <a:p>
            <a:r>
              <a:rPr lang="es-MX" b="1" dirty="0">
                <a:solidFill>
                  <a:schemeClr val="accent2">
                    <a:lumMod val="75000"/>
                  </a:schemeClr>
                </a:solidFill>
                <a:effectLst>
                  <a:outerShdw blurRad="38100" dist="38100" dir="2700000" algn="tl">
                    <a:srgbClr val="000000">
                      <a:alpha val="43137"/>
                    </a:srgbClr>
                  </a:outerShdw>
                </a:effectLst>
              </a:rPr>
              <a:t>Ruido</a:t>
            </a:r>
            <a:endParaRPr lang="es-MX" dirty="0">
              <a:solidFill>
                <a:schemeClr val="accent2">
                  <a:lumMod val="75000"/>
                </a:schemeClr>
              </a:solidFill>
            </a:endParaRPr>
          </a:p>
        </p:txBody>
      </p:sp>
      <p:sp>
        <p:nvSpPr>
          <p:cNvPr id="8" name="7 Rectángulo"/>
          <p:cNvSpPr/>
          <p:nvPr/>
        </p:nvSpPr>
        <p:spPr>
          <a:xfrm>
            <a:off x="395536" y="1916832"/>
            <a:ext cx="837089" cy="369332"/>
          </a:xfrm>
          <a:prstGeom prst="rect">
            <a:avLst/>
          </a:prstGeom>
        </p:spPr>
        <p:txBody>
          <a:bodyPr wrap="none">
            <a:spAutoFit/>
          </a:bodyPr>
          <a:lstStyle/>
          <a:p>
            <a:r>
              <a:rPr lang="es-MX" b="1" dirty="0">
                <a:solidFill>
                  <a:schemeClr val="accent2">
                    <a:lumMod val="75000"/>
                  </a:schemeClr>
                </a:solidFill>
                <a:effectLst>
                  <a:outerShdw blurRad="38100" dist="38100" dir="2700000" algn="tl">
                    <a:srgbClr val="000000">
                      <a:alpha val="43137"/>
                    </a:srgbClr>
                  </a:outerShdw>
                </a:effectLst>
              </a:rPr>
              <a:t>Ruido</a:t>
            </a:r>
            <a:endParaRPr lang="es-MX" dirty="0">
              <a:solidFill>
                <a:schemeClr val="accent2">
                  <a:lumMod val="75000"/>
                </a:schemeClr>
              </a:solidFill>
            </a:endParaRPr>
          </a:p>
        </p:txBody>
      </p:sp>
      <p:sp>
        <p:nvSpPr>
          <p:cNvPr id="9" name="8 Rectángulo"/>
          <p:cNvSpPr/>
          <p:nvPr/>
        </p:nvSpPr>
        <p:spPr>
          <a:xfrm>
            <a:off x="7380312" y="620688"/>
            <a:ext cx="837089" cy="369332"/>
          </a:xfrm>
          <a:prstGeom prst="rect">
            <a:avLst/>
          </a:prstGeom>
        </p:spPr>
        <p:txBody>
          <a:bodyPr wrap="none">
            <a:spAutoFit/>
          </a:bodyPr>
          <a:lstStyle/>
          <a:p>
            <a:r>
              <a:rPr lang="es-MX" b="1" dirty="0">
                <a:solidFill>
                  <a:schemeClr val="accent2">
                    <a:lumMod val="75000"/>
                  </a:schemeClr>
                </a:solidFill>
                <a:effectLst>
                  <a:outerShdw blurRad="38100" dist="38100" dir="2700000" algn="tl">
                    <a:srgbClr val="000000">
                      <a:alpha val="43137"/>
                    </a:srgbClr>
                  </a:outerShdw>
                </a:effectLst>
              </a:rPr>
              <a:t>Ruido</a:t>
            </a:r>
            <a:endParaRPr lang="es-MX" dirty="0">
              <a:solidFill>
                <a:schemeClr val="accent2">
                  <a:lumMod val="75000"/>
                </a:schemeClr>
              </a:solidFill>
            </a:endParaRPr>
          </a:p>
        </p:txBody>
      </p:sp>
    </p:spTree>
    <p:extLst>
      <p:ext uri="{BB962C8B-B14F-4D97-AF65-F5344CB8AC3E}">
        <p14:creationId xmlns:p14="http://schemas.microsoft.com/office/powerpoint/2010/main" val="349787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980728"/>
          </a:xfrm>
        </p:spPr>
        <p:txBody>
          <a:bodyPr/>
          <a:lstStyle/>
          <a:p>
            <a:r>
              <a:rPr lang="es-MX" dirty="0"/>
              <a:t>Referencias</a:t>
            </a:r>
          </a:p>
        </p:txBody>
      </p:sp>
      <p:sp>
        <p:nvSpPr>
          <p:cNvPr id="3" name="2 Marcador de contenido"/>
          <p:cNvSpPr>
            <a:spLocks noGrp="1"/>
          </p:cNvSpPr>
          <p:nvPr>
            <p:ph idx="1"/>
          </p:nvPr>
        </p:nvSpPr>
        <p:spPr>
          <a:xfrm>
            <a:off x="457200" y="1196752"/>
            <a:ext cx="8229600" cy="5184576"/>
          </a:xfrm>
        </p:spPr>
        <p:txBody>
          <a:bodyPr>
            <a:normAutofit fontScale="77500" lnSpcReduction="20000"/>
          </a:bodyPr>
          <a:lstStyle/>
          <a:p>
            <a:r>
              <a:rPr lang="es-MX" dirty="0"/>
              <a:t>Academia COE (2015) </a:t>
            </a:r>
            <a:r>
              <a:rPr lang="es-MX" i="1" dirty="0"/>
              <a:t>Comunicación Oral y Escrita. </a:t>
            </a:r>
            <a:r>
              <a:rPr lang="es-MX" dirty="0"/>
              <a:t>ITESO, México.</a:t>
            </a:r>
          </a:p>
          <a:p>
            <a:pPr lvl="1"/>
            <a:r>
              <a:rPr lang="es-MX" dirty="0"/>
              <a:t>Recuperado de: </a:t>
            </a:r>
            <a:r>
              <a:rPr lang="es-MX" dirty="0">
                <a:hlinkClick r:id="rId2"/>
              </a:rPr>
              <a:t>http://coe.academia.iteso.mx/tag/tipos-de-parrafos/</a:t>
            </a:r>
            <a:endParaRPr lang="es-MX" dirty="0"/>
          </a:p>
          <a:p>
            <a:r>
              <a:rPr lang="es-MX" dirty="0"/>
              <a:t>Acuña E. C. (2008). </a:t>
            </a:r>
            <a:r>
              <a:rPr lang="es-MX" i="1" dirty="0"/>
              <a:t>Estrategias de Aprendizaje.</a:t>
            </a:r>
            <a:r>
              <a:rPr lang="es-MX" dirty="0"/>
              <a:t> México, INITE</a:t>
            </a:r>
          </a:p>
          <a:p>
            <a:r>
              <a:rPr lang="es-MX" dirty="0" err="1"/>
              <a:t>Cabalen</a:t>
            </a:r>
            <a:r>
              <a:rPr lang="es-MX" dirty="0"/>
              <a:t> D. M,, De Sánchez M. A. (2007) </a:t>
            </a:r>
            <a:r>
              <a:rPr lang="es-MX" i="1" dirty="0"/>
              <a:t>Lectura, Análisis Crítico y Desarrollo de Ensayos.</a:t>
            </a:r>
            <a:r>
              <a:rPr lang="es-MX" dirty="0"/>
              <a:t> México, Trillas.</a:t>
            </a:r>
          </a:p>
          <a:p>
            <a:r>
              <a:rPr lang="es-MX" dirty="0"/>
              <a:t>Cantú O. L.(2007). </a:t>
            </a:r>
            <a:r>
              <a:rPr lang="es-MX" i="1" dirty="0"/>
              <a:t>Comunicación oral y escrita.</a:t>
            </a:r>
            <a:r>
              <a:rPr lang="es-MX" dirty="0"/>
              <a:t> México, Grupo Patria Cultural.</a:t>
            </a:r>
          </a:p>
          <a:p>
            <a:r>
              <a:rPr lang="es-MX" dirty="0"/>
              <a:t>CREA (</a:t>
            </a:r>
            <a:r>
              <a:rPr lang="es-MX" dirty="0" err="1"/>
              <a:t>Crento</a:t>
            </a:r>
            <a:r>
              <a:rPr lang="es-MX" dirty="0"/>
              <a:t> de Recursos para la Escritura Académica). (2012). </a:t>
            </a:r>
            <a:r>
              <a:rPr lang="es-MX" i="1" dirty="0"/>
              <a:t>Tipos de escritos académicos. Ensayo Argumentativo. </a:t>
            </a:r>
            <a:r>
              <a:rPr lang="es-MX" dirty="0"/>
              <a:t>México, Instituto Tecnológicos de Estudios Superiores Monterrey, Universidad Virtual.</a:t>
            </a:r>
          </a:p>
          <a:p>
            <a:r>
              <a:rPr lang="es-MX" dirty="0"/>
              <a:t>Solé, I. (1998). </a:t>
            </a:r>
            <a:r>
              <a:rPr lang="es-MX" i="1" dirty="0"/>
              <a:t>Estrategias de Lectura.</a:t>
            </a:r>
            <a:r>
              <a:rPr lang="es-MX" dirty="0"/>
              <a:t> Barcelona, Editorial </a:t>
            </a:r>
            <a:r>
              <a:rPr lang="es-MX" dirty="0" err="1"/>
              <a:t>Graó</a:t>
            </a:r>
            <a:r>
              <a:rPr lang="es-MX" dirty="0"/>
              <a:t>,.</a:t>
            </a:r>
          </a:p>
          <a:p>
            <a:r>
              <a:rPr lang="es-MX" dirty="0"/>
              <a:t>(2010). </a:t>
            </a:r>
            <a:r>
              <a:rPr lang="es-MX" i="1" dirty="0"/>
              <a:t>Enciclopedia de Conocimientos Fundamentales, Volumen I. </a:t>
            </a:r>
            <a:r>
              <a:rPr lang="es-MX" dirty="0"/>
              <a:t>México, UNAM-</a:t>
            </a:r>
            <a:r>
              <a:rPr lang="es-MX" dirty="0" err="1"/>
              <a:t>SigloXXI</a:t>
            </a:r>
            <a:r>
              <a:rPr lang="es-MX" dirty="0"/>
              <a:t>,.</a:t>
            </a:r>
          </a:p>
          <a:p>
            <a:pPr lvl="1"/>
            <a:r>
              <a:rPr lang="es-MX" i="1" dirty="0"/>
              <a:t>Recuperado de: </a:t>
            </a:r>
            <a:r>
              <a:rPr lang="es-MX" i="1" dirty="0">
                <a:hlinkClick r:id="rId3"/>
              </a:rPr>
              <a:t>http://www.objetos.unam.mx/literatura/borrador/pdf/narracion.pdf</a:t>
            </a:r>
            <a:endParaRPr lang="es-MX" i="1" dirty="0"/>
          </a:p>
          <a:p>
            <a:r>
              <a:rPr lang="es-MX" dirty="0"/>
              <a:t>Fotografías tomadas de la web.</a:t>
            </a:r>
          </a:p>
          <a:p>
            <a:endParaRPr lang="es-MX" dirty="0"/>
          </a:p>
          <a:p>
            <a:pPr marL="0" indent="0">
              <a:buNone/>
            </a:pPr>
            <a:r>
              <a:rPr lang="es-MX" sz="1500" b="1" dirty="0"/>
              <a:t>LA REPRODUCCIÓN DE ESTE MATERIAL ES ESTRÍCTAMENTE PARA FINES EDUCTIVOS.</a:t>
            </a:r>
          </a:p>
        </p:txBody>
      </p:sp>
    </p:spTree>
    <p:extLst>
      <p:ext uri="{BB962C8B-B14F-4D97-AF65-F5344CB8AC3E}">
        <p14:creationId xmlns:p14="http://schemas.microsoft.com/office/powerpoint/2010/main" val="83898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400" dirty="0"/>
              <a:t>Elementos del proceso de Comunicación</a:t>
            </a:r>
          </a:p>
        </p:txBody>
      </p:sp>
      <p:graphicFrame>
        <p:nvGraphicFramePr>
          <p:cNvPr id="4" name="3 Marcador de contenido"/>
          <p:cNvGraphicFramePr>
            <a:graphicFrameLocks/>
          </p:cNvGraphicFramePr>
          <p:nvPr>
            <p:extLst>
              <p:ext uri="{D42A27DB-BD31-4B8C-83A1-F6EECF244321}">
                <p14:modId xmlns:p14="http://schemas.microsoft.com/office/powerpoint/2010/main" val="3012765650"/>
              </p:ext>
            </p:extLst>
          </p:nvPr>
        </p:nvGraphicFramePr>
        <p:xfrm>
          <a:off x="457200" y="1600200"/>
          <a:ext cx="807524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597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24744"/>
          </a:xfrm>
        </p:spPr>
        <p:txBody>
          <a:bodyPr/>
          <a:lstStyle/>
          <a:p>
            <a:r>
              <a:rPr lang="es-MX" sz="4400" dirty="0"/>
              <a:t>…Elementos</a:t>
            </a:r>
          </a:p>
        </p:txBody>
      </p:sp>
      <p:graphicFrame>
        <p:nvGraphicFramePr>
          <p:cNvPr id="4" name="3 Marcador de contenido"/>
          <p:cNvGraphicFramePr>
            <a:graphicFrameLocks/>
          </p:cNvGraphicFramePr>
          <p:nvPr>
            <p:extLst>
              <p:ext uri="{D42A27DB-BD31-4B8C-83A1-F6EECF244321}">
                <p14:modId xmlns:p14="http://schemas.microsoft.com/office/powerpoint/2010/main" val="810625279"/>
              </p:ext>
            </p:extLst>
          </p:nvPr>
        </p:nvGraphicFramePr>
        <p:xfrm>
          <a:off x="609600" y="1752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329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57200" y="404664"/>
            <a:ext cx="8229600" cy="854968"/>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MX" sz="4000" dirty="0"/>
              <a:t>La Comunicación y la Asertividad</a:t>
            </a:r>
          </a:p>
        </p:txBody>
      </p:sp>
      <p:sp>
        <p:nvSpPr>
          <p:cNvPr id="5" name="2 Marcador de contenido"/>
          <p:cNvSpPr txBox="1">
            <a:spLocks/>
          </p:cNvSpPr>
          <p:nvPr/>
        </p:nvSpPr>
        <p:spPr>
          <a:xfrm>
            <a:off x="457200" y="1600201"/>
            <a:ext cx="8219256" cy="125273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s-MX" dirty="0"/>
              <a:t>La asertividad es una habilidad social que consiste en decir lo correcto en el momento exacto.</a:t>
            </a:r>
          </a:p>
          <a:p>
            <a:r>
              <a:rPr lang="es-MX" dirty="0"/>
              <a:t>Es defender los derechos propios sin pasar por encima de los derechos de los otros.</a:t>
            </a:r>
          </a:p>
        </p:txBody>
      </p:sp>
      <p:graphicFrame>
        <p:nvGraphicFramePr>
          <p:cNvPr id="6" name="5 Diagrama"/>
          <p:cNvGraphicFramePr/>
          <p:nvPr>
            <p:extLst>
              <p:ext uri="{D42A27DB-BD31-4B8C-83A1-F6EECF244321}">
                <p14:modId xmlns:p14="http://schemas.microsoft.com/office/powerpoint/2010/main" val="668253492"/>
              </p:ext>
            </p:extLst>
          </p:nvPr>
        </p:nvGraphicFramePr>
        <p:xfrm>
          <a:off x="1691680" y="2794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356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Tipos de comunicación</a:t>
            </a:r>
          </a:p>
        </p:txBody>
      </p:sp>
      <p:graphicFrame>
        <p:nvGraphicFramePr>
          <p:cNvPr id="4" name="3 Diagrama"/>
          <p:cNvGraphicFramePr/>
          <p:nvPr>
            <p:extLst>
              <p:ext uri="{D42A27DB-BD31-4B8C-83A1-F6EECF244321}">
                <p14:modId xmlns:p14="http://schemas.microsoft.com/office/powerpoint/2010/main" val="3691654437"/>
              </p:ext>
            </p:extLst>
          </p:nvPr>
        </p:nvGraphicFramePr>
        <p:xfrm>
          <a:off x="323528" y="2780928"/>
          <a:ext cx="842493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6719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44226661"/>
              </p:ext>
            </p:extLst>
          </p:nvPr>
        </p:nvGraphicFramePr>
        <p:xfrm>
          <a:off x="1547664" y="188640"/>
          <a:ext cx="720080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www.6psbig3.com/blog/wp-content/uploads/2011/11/Thank-you-in-many-langu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1988840"/>
            <a:ext cx="4390825" cy="4340684"/>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a:spLocks noGrp="1"/>
          </p:cNvSpPr>
          <p:nvPr>
            <p:ph type="title"/>
          </p:nvPr>
        </p:nvSpPr>
        <p:spPr>
          <a:xfrm>
            <a:off x="457200" y="260648"/>
            <a:ext cx="4456898" cy="100811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MX" b="1" spc="50" dirty="0">
                <a:ln w="11430"/>
                <a:gradFill>
                  <a:gsLst>
                    <a:gs pos="25000">
                      <a:schemeClr val="accent2">
                        <a:satMod val="155000"/>
                      </a:schemeClr>
                    </a:gs>
                    <a:gs pos="100000">
                      <a:schemeClr val="accent2">
                        <a:shade val="45000"/>
                        <a:satMod val="165000"/>
                      </a:schemeClr>
                    </a:gs>
                  </a:gsLst>
                  <a:lin ang="5400000"/>
                </a:gradFill>
                <a:effectLst>
                  <a:outerShdw blurRad="60007" dist="200025" dir="15000000" sy="30000" kx="-1800000" algn="bl" rotWithShape="0">
                    <a:prstClr val="black">
                      <a:alpha val="32000"/>
                    </a:prstClr>
                  </a:outerShdw>
                </a:effectLst>
              </a:rPr>
              <a:t>LENGUAJE</a:t>
            </a:r>
          </a:p>
        </p:txBody>
      </p:sp>
    </p:spTree>
    <p:extLst>
      <p:ext uri="{BB962C8B-B14F-4D97-AF65-F5344CB8AC3E}">
        <p14:creationId xmlns:p14="http://schemas.microsoft.com/office/powerpoint/2010/main" val="2876084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325</TotalTime>
  <Words>3104</Words>
  <Application>Microsoft Macintosh PowerPoint</Application>
  <PresentationFormat>Presentación en pantalla (4:3)</PresentationFormat>
  <Paragraphs>366</Paragraphs>
  <Slides>40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Arial</vt:lpstr>
      <vt:lpstr>Century Gothic</vt:lpstr>
      <vt:lpstr>Courier New</vt:lpstr>
      <vt:lpstr>Palatino Linotype</vt:lpstr>
      <vt:lpstr>Ejecutivo</vt:lpstr>
      <vt:lpstr>Instituto Politécnico Nacional  Escuela Superior de Comercio y Administración, unidad Tepepan</vt:lpstr>
      <vt:lpstr>Unidad Temática I. Comunicación.</vt:lpstr>
      <vt:lpstr>Comunicación.</vt:lpstr>
      <vt:lpstr>Presentación de PowerPoint</vt:lpstr>
      <vt:lpstr>Elementos del proceso de Comunicación</vt:lpstr>
      <vt:lpstr>…Elementos</vt:lpstr>
      <vt:lpstr>Presentación de PowerPoint</vt:lpstr>
      <vt:lpstr>Tipos de comunicación</vt:lpstr>
      <vt:lpstr>LENGUAJE</vt:lpstr>
      <vt:lpstr>LENGUA</vt:lpstr>
      <vt:lpstr>Signo y Significación</vt:lpstr>
      <vt:lpstr>Denotación y Connotación</vt:lpstr>
      <vt:lpstr>Funciones del Lenguaje</vt:lpstr>
      <vt:lpstr>Unidad Temática II. Lectura de Comprensión</vt:lpstr>
      <vt:lpstr>Estrategias de lectura global</vt:lpstr>
      <vt:lpstr>Estrategia de identificación de estructuras</vt:lpstr>
      <vt:lpstr>Unidad Temática III. “Comunicación Escrita”</vt:lpstr>
      <vt:lpstr>Estructura</vt:lpstr>
      <vt:lpstr>Presentación de PowerPoint</vt:lpstr>
      <vt:lpstr>Oración Compleja/Compuesta</vt:lpstr>
      <vt:lpstr>Clasificación de las oraciones compuestas</vt:lpstr>
      <vt:lpstr>Presentación de PowerPoint</vt:lpstr>
      <vt:lpstr>Ortografía</vt:lpstr>
      <vt:lpstr>Ortografía</vt:lpstr>
      <vt:lpstr>CUALIDADES DE LA REDACCIÓN</vt:lpstr>
      <vt:lpstr>Tipos de Párrafos</vt:lpstr>
      <vt:lpstr>De Desarrollo</vt:lpstr>
      <vt:lpstr>De Introducción</vt:lpstr>
      <vt:lpstr>De conclusión</vt:lpstr>
      <vt:lpstr>Tipos de escritos académicos</vt:lpstr>
      <vt:lpstr>Tipos de escritos administrativos</vt:lpstr>
      <vt:lpstr>Clases de discursos</vt:lpstr>
      <vt:lpstr>Propósitos del discurso</vt:lpstr>
      <vt:lpstr>Estructura del discurso</vt:lpstr>
      <vt:lpstr>Unidad Temática IV.  Comunicación Oral.</vt:lpstr>
      <vt:lpstr>Kinesia</vt:lpstr>
      <vt:lpstr>Fuentes del comportamiento</vt:lpstr>
      <vt:lpstr>Proxemia</vt:lpstr>
      <vt:lpstr>Paralenguaje</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Politécnico Nacional  Escuela Superior de Comercio y Administración, unidad Tepepan</dc:title>
  <dc:creator>l</dc:creator>
  <cp:lastModifiedBy>Jose Luis Ortega Valadez</cp:lastModifiedBy>
  <cp:revision>29</cp:revision>
  <dcterms:created xsi:type="dcterms:W3CDTF">2016-06-13T22:45:24Z</dcterms:created>
  <dcterms:modified xsi:type="dcterms:W3CDTF">2020-05-07T01:35:37Z</dcterms:modified>
</cp:coreProperties>
</file>